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2"/>
  </p:notesMasterIdLst>
  <p:sldIdLst>
    <p:sldId id="360" r:id="rId2"/>
    <p:sldId id="415" r:id="rId3"/>
    <p:sldId id="267" r:id="rId4"/>
    <p:sldId id="354" r:id="rId5"/>
    <p:sldId id="427" r:id="rId6"/>
    <p:sldId id="417" r:id="rId7"/>
    <p:sldId id="424" r:id="rId8"/>
    <p:sldId id="419" r:id="rId9"/>
    <p:sldId id="425" r:id="rId10"/>
    <p:sldId id="426" r:id="rId11"/>
    <p:sldId id="422" r:id="rId12"/>
    <p:sldId id="414" r:id="rId13"/>
    <p:sldId id="435" r:id="rId14"/>
    <p:sldId id="402" r:id="rId15"/>
    <p:sldId id="433" r:id="rId16"/>
    <p:sldId id="428" r:id="rId17"/>
    <p:sldId id="434" r:id="rId18"/>
    <p:sldId id="429" r:id="rId19"/>
    <p:sldId id="430" r:id="rId20"/>
    <p:sldId id="411" r:id="rId21"/>
  </p:sldIdLst>
  <p:sldSz cx="9144000" cy="5143500" type="screen16x9"/>
  <p:notesSz cx="6858000" cy="9144000"/>
  <p:embeddedFontLst>
    <p:embeddedFont>
      <p:font typeface="Algerian" panose="04020705040A02060702" pitchFamily="82" charset="0"/>
      <p:regular r:id="rId23"/>
    </p:embeddedFont>
    <p:embeddedFont>
      <p:font typeface="Amasis MT Pro Black" panose="02040A04050005020304" pitchFamily="18" charset="0"/>
      <p:bold r:id="rId24"/>
      <p:boldItalic r:id="rId25"/>
    </p:embeddedFont>
    <p:embeddedFont>
      <p:font typeface="Livvic" pitchFamily="2" charset="0"/>
      <p:regular r:id="rId26"/>
      <p:bold r:id="rId27"/>
      <p:italic r:id="rId28"/>
      <p:boldItalic r:id="rId29"/>
    </p:embeddedFont>
    <p:embeddedFont>
      <p:font typeface="Merriweather" panose="000005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8686"/>
    <a:srgbClr val="69654A"/>
    <a:srgbClr val="8F8095"/>
    <a:srgbClr val="3F3742"/>
    <a:srgbClr val="E7D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0E0DC4-29A6-446D-B674-1319C5141C72}">
  <a:tblStyle styleId="{3B0E0DC4-29A6-446D-B674-1319C5141C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322" y="96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jpg>
</file>

<file path=ppt/media/image10.jpg>
</file>

<file path=ppt/media/image11.jfif>
</file>

<file path=ppt/media/image12.png>
</file>

<file path=ppt/media/image2.jp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gb1a8945be4_0_2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0" name="Google Shape;9880;gb1a8945be4_0_2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0924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1723facd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1723facd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65660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gb1a8945be4_0_2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0" name="Google Shape;9880;gb1a8945be4_0_2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19892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1" name="Google Shape;13701;gb24d6af70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2" name="Google Shape;13702;gb24d6af70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63733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1723facd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1723facd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6516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1" name="Google Shape;13701;gb24d6af70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2" name="Google Shape;13702;gb24d6af70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gb1a8945be4_0_2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0" name="Google Shape;9880;gb1a8945be4_0_2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0617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1" name="Google Shape;13701;gb24d6af70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2" name="Google Shape;13702;gb24d6af70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88869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gb1a8945be4_0_2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0" name="Google Shape;9880;gb1a8945be4_0_2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00354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1" name="Google Shape;13701;gb24d6af70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2" name="Google Shape;13702;gb24d6af70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73019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1" name="Google Shape;13701;gb24d6af70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2" name="Google Shape;13702;gb24d6af70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4296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1" name="Google Shape;13701;gb24d6af70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2" name="Google Shape;13702;gb24d6af70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1050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gb1a8945be4_0_2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0" name="Google Shape;9880;gb1a8945be4_0_2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gb1a8945be4_0_2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0" name="Google Shape;9880;gb1a8945be4_0_2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3857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1723facd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1723facd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805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gb1a8945be4_0_2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0" name="Google Shape;9880;gb1a8945be4_0_2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9133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1723facd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1723facd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71252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9" name="Google Shape;9879;gb1a8945be4_0_2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0" name="Google Shape;9880;gb1a8945be4_0_2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46483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1723facd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1723facd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7702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228250" y="1542475"/>
            <a:ext cx="4687500" cy="153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176100" y="3164550"/>
            <a:ext cx="27918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8249673" y="4490298"/>
            <a:ext cx="790850" cy="352267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5/7/2024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240552" y="489671"/>
            <a:ext cx="239956" cy="23995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55130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ivvic"/>
              <a:buChar char="●"/>
              <a:defRPr sz="1800"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○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■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●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○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■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●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Livvic"/>
              <a:buChar char="○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Livvic"/>
              <a:buChar char="■"/>
              <a:defRPr>
                <a:solidFill>
                  <a:schemeClr val="lt2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83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f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Shape 9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1;p11">
            <a:extLst>
              <a:ext uri="{FF2B5EF4-FFF2-40B4-BE49-F238E27FC236}">
                <a16:creationId xmlns:a16="http://schemas.microsoft.com/office/drawing/2014/main" id="{BBF7A15B-58A3-2CA4-22A6-AC636F7129E3}"/>
              </a:ext>
            </a:extLst>
          </p:cNvPr>
          <p:cNvSpPr txBox="1">
            <a:spLocks/>
          </p:cNvSpPr>
          <p:nvPr/>
        </p:nvSpPr>
        <p:spPr>
          <a:xfrm>
            <a:off x="910633" y="1896233"/>
            <a:ext cx="7368454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erriweather"/>
              <a:buNone/>
              <a:defRPr sz="28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sz="6600" dirty="0"/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5734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6"/>
    </mc:Choice>
    <mc:Fallback xmlns="">
      <p:transition spd="slow" advTm="212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26087;p71">
            <a:extLst>
              <a:ext uri="{FF2B5EF4-FFF2-40B4-BE49-F238E27FC236}">
                <a16:creationId xmlns:a16="http://schemas.microsoft.com/office/drawing/2014/main" id="{899FD5B1-89C7-45DD-97D6-FB258CC1DD15}"/>
              </a:ext>
            </a:extLst>
          </p:cNvPr>
          <p:cNvGrpSpPr/>
          <p:nvPr/>
        </p:nvGrpSpPr>
        <p:grpSpPr>
          <a:xfrm>
            <a:off x="19843" y="3915037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5" name="Google Shape;26088;p71">
              <a:extLst>
                <a:ext uri="{FF2B5EF4-FFF2-40B4-BE49-F238E27FC236}">
                  <a16:creationId xmlns:a16="http://schemas.microsoft.com/office/drawing/2014/main" id="{B1D023E4-5EBB-4736-AAC2-416101A50271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089;p71">
              <a:extLst>
                <a:ext uri="{FF2B5EF4-FFF2-40B4-BE49-F238E27FC236}">
                  <a16:creationId xmlns:a16="http://schemas.microsoft.com/office/drawing/2014/main" id="{A186D09F-12F7-4697-9553-914BEDD2BFB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090;p71">
              <a:extLst>
                <a:ext uri="{FF2B5EF4-FFF2-40B4-BE49-F238E27FC236}">
                  <a16:creationId xmlns:a16="http://schemas.microsoft.com/office/drawing/2014/main" id="{16F8FFFD-1923-4FA1-8F94-29C807588F9C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091;p71">
              <a:extLst>
                <a:ext uri="{FF2B5EF4-FFF2-40B4-BE49-F238E27FC236}">
                  <a16:creationId xmlns:a16="http://schemas.microsoft.com/office/drawing/2014/main" id="{7C71D5F5-6F09-464F-AA6B-AE83674A961A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92;p71">
              <a:extLst>
                <a:ext uri="{FF2B5EF4-FFF2-40B4-BE49-F238E27FC236}">
                  <a16:creationId xmlns:a16="http://schemas.microsoft.com/office/drawing/2014/main" id="{FA64F72B-E5A7-4FE4-AE49-FA30F7C3EAC2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3;p71">
              <a:extLst>
                <a:ext uri="{FF2B5EF4-FFF2-40B4-BE49-F238E27FC236}">
                  <a16:creationId xmlns:a16="http://schemas.microsoft.com/office/drawing/2014/main" id="{673B1010-845E-4A44-87FC-E976392AF718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6087;p71">
            <a:extLst>
              <a:ext uri="{FF2B5EF4-FFF2-40B4-BE49-F238E27FC236}">
                <a16:creationId xmlns:a16="http://schemas.microsoft.com/office/drawing/2014/main" id="{568FCF31-AE96-4575-B422-1262E2A85D2F}"/>
              </a:ext>
            </a:extLst>
          </p:cNvPr>
          <p:cNvGrpSpPr/>
          <p:nvPr/>
        </p:nvGrpSpPr>
        <p:grpSpPr>
          <a:xfrm>
            <a:off x="172243" y="4067437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30" name="Google Shape;26088;p71">
              <a:extLst>
                <a:ext uri="{FF2B5EF4-FFF2-40B4-BE49-F238E27FC236}">
                  <a16:creationId xmlns:a16="http://schemas.microsoft.com/office/drawing/2014/main" id="{0B497697-A429-4471-861A-983A7E301F92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089;p71">
              <a:extLst>
                <a:ext uri="{FF2B5EF4-FFF2-40B4-BE49-F238E27FC236}">
                  <a16:creationId xmlns:a16="http://schemas.microsoft.com/office/drawing/2014/main" id="{AFB3E4BF-9645-45E9-99E4-0F3E86C5EE0F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090;p71">
              <a:extLst>
                <a:ext uri="{FF2B5EF4-FFF2-40B4-BE49-F238E27FC236}">
                  <a16:creationId xmlns:a16="http://schemas.microsoft.com/office/drawing/2014/main" id="{F3066A97-9F79-4864-B151-7739BD289892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091;p71">
              <a:extLst>
                <a:ext uri="{FF2B5EF4-FFF2-40B4-BE49-F238E27FC236}">
                  <a16:creationId xmlns:a16="http://schemas.microsoft.com/office/drawing/2014/main" id="{EEFCC36C-722A-489B-B76F-79E8E5622A8D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6092;p71">
              <a:extLst>
                <a:ext uri="{FF2B5EF4-FFF2-40B4-BE49-F238E27FC236}">
                  <a16:creationId xmlns:a16="http://schemas.microsoft.com/office/drawing/2014/main" id="{D4DEF5A2-2642-4B6B-9103-9297C629E79B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093;p71">
              <a:extLst>
                <a:ext uri="{FF2B5EF4-FFF2-40B4-BE49-F238E27FC236}">
                  <a16:creationId xmlns:a16="http://schemas.microsoft.com/office/drawing/2014/main" id="{70FCC08F-F14B-4873-910B-50804B99DC00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26087;p71">
            <a:extLst>
              <a:ext uri="{FF2B5EF4-FFF2-40B4-BE49-F238E27FC236}">
                <a16:creationId xmlns:a16="http://schemas.microsoft.com/office/drawing/2014/main" id="{DB0C9A52-B302-4E57-9C4B-F23F9974CF44}"/>
              </a:ext>
            </a:extLst>
          </p:cNvPr>
          <p:cNvGrpSpPr/>
          <p:nvPr/>
        </p:nvGrpSpPr>
        <p:grpSpPr>
          <a:xfrm>
            <a:off x="6372122" y="125481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40" name="Google Shape;26088;p71">
              <a:extLst>
                <a:ext uri="{FF2B5EF4-FFF2-40B4-BE49-F238E27FC236}">
                  <a16:creationId xmlns:a16="http://schemas.microsoft.com/office/drawing/2014/main" id="{1D49262C-5C42-4848-8168-A866C0E75B1A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089;p71">
              <a:extLst>
                <a:ext uri="{FF2B5EF4-FFF2-40B4-BE49-F238E27FC236}">
                  <a16:creationId xmlns:a16="http://schemas.microsoft.com/office/drawing/2014/main" id="{F231B1AA-E406-47E9-BAB0-E3A91C951812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090;p71">
              <a:extLst>
                <a:ext uri="{FF2B5EF4-FFF2-40B4-BE49-F238E27FC236}">
                  <a16:creationId xmlns:a16="http://schemas.microsoft.com/office/drawing/2014/main" id="{2135ACE3-9FB6-45CF-B7C6-34A51048526B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6091;p71">
              <a:extLst>
                <a:ext uri="{FF2B5EF4-FFF2-40B4-BE49-F238E27FC236}">
                  <a16:creationId xmlns:a16="http://schemas.microsoft.com/office/drawing/2014/main" id="{040D26DF-C7D7-477F-A970-2A750331AC95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6092;p71">
              <a:extLst>
                <a:ext uri="{FF2B5EF4-FFF2-40B4-BE49-F238E27FC236}">
                  <a16:creationId xmlns:a16="http://schemas.microsoft.com/office/drawing/2014/main" id="{4D107690-E3BB-4D03-9638-82D305AA17BE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6093;p71">
              <a:extLst>
                <a:ext uri="{FF2B5EF4-FFF2-40B4-BE49-F238E27FC236}">
                  <a16:creationId xmlns:a16="http://schemas.microsoft.com/office/drawing/2014/main" id="{7BA06D82-3746-4C17-B565-340A90B350B6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3.png" descr="A graph of a graph&#10;&#10;Description automatically generated">
            <a:extLst>
              <a:ext uri="{FF2B5EF4-FFF2-40B4-BE49-F238E27FC236}">
                <a16:creationId xmlns:a16="http://schemas.microsoft.com/office/drawing/2014/main" id="{B8415172-D476-FC20-ADEB-52E1E50DF94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9843" y="125481"/>
            <a:ext cx="5256245" cy="134981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D6BEE6-E2DB-3B13-EA84-B87B5DCC3277}"/>
              </a:ext>
            </a:extLst>
          </p:cNvPr>
          <p:cNvSpPr txBox="1"/>
          <p:nvPr/>
        </p:nvSpPr>
        <p:spPr>
          <a:xfrm>
            <a:off x="413691" y="143994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Composite</a:t>
            </a:r>
            <a:r>
              <a:rPr lang="en-US" sz="1400" i="1" kern="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Signal</a:t>
            </a:r>
            <a:r>
              <a:rPr lang="en-US" sz="1400" i="1" kern="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Generation</a:t>
            </a:r>
            <a:r>
              <a:rPr lang="en-US" sz="1400" i="1" kern="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</a:t>
            </a:r>
            <a:r>
              <a:rPr lang="en-US" sz="1400" i="1" kern="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FDM</a:t>
            </a:r>
            <a:r>
              <a:rPr lang="en-US" sz="1400" i="1" kern="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Multiplexing</a:t>
            </a:r>
            <a:endParaRPr lang="en-US" dirty="0"/>
          </a:p>
        </p:txBody>
      </p:sp>
      <p:pic>
        <p:nvPicPr>
          <p:cNvPr id="4" name="image4.jpeg" descr="A screenshot of a graph&#10;&#10;Description automatically generated">
            <a:extLst>
              <a:ext uri="{FF2B5EF4-FFF2-40B4-BE49-F238E27FC236}">
                <a16:creationId xmlns:a16="http://schemas.microsoft.com/office/drawing/2014/main" id="{778B92BB-05F5-ED0B-5A57-8C729BF9F085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699691" y="1992228"/>
            <a:ext cx="6370320" cy="27058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26D454-CADC-AFAA-249B-4BE86C8AB6B8}"/>
              </a:ext>
            </a:extLst>
          </p:cNvPr>
          <p:cNvSpPr txBox="1"/>
          <p:nvPr/>
        </p:nvSpPr>
        <p:spPr>
          <a:xfrm>
            <a:off x="4038924" y="4666830"/>
            <a:ext cx="45968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Analog</a:t>
            </a:r>
            <a:r>
              <a:rPr lang="en-US" sz="1400" i="1" kern="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Signal</a:t>
            </a:r>
            <a:r>
              <a:rPr lang="en-US" sz="1400" i="1" kern="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Regeneration</a:t>
            </a:r>
            <a:r>
              <a:rPr lang="en-US" sz="1400" i="1" kern="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</a:t>
            </a:r>
            <a:r>
              <a:rPr lang="en-US" sz="1400" i="1" kern="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FDM</a:t>
            </a:r>
            <a:r>
              <a:rPr lang="en-US" sz="1400" i="1" kern="0" spc="-1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400" i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De-multiplexing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3F1A1B5-35C6-EFF0-F278-1F5E6CC99A49}"/>
              </a:ext>
            </a:extLst>
          </p:cNvPr>
          <p:cNvSpPr txBox="1">
            <a:spLocks/>
          </p:cNvSpPr>
          <p:nvPr/>
        </p:nvSpPr>
        <p:spPr>
          <a:xfrm>
            <a:off x="5890188" y="1297277"/>
            <a:ext cx="227879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45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sz="3200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1640075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67E389-F784-4594-AB12-A8642A8D0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51433" cy="51435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00A4D5E-2F0C-0CC5-B9E5-5CD15B1F6F01}"/>
              </a:ext>
            </a:extLst>
          </p:cNvPr>
          <p:cNvSpPr/>
          <p:nvPr/>
        </p:nvSpPr>
        <p:spPr>
          <a:xfrm>
            <a:off x="2512170" y="603019"/>
            <a:ext cx="4058701" cy="3754582"/>
          </a:xfrm>
          <a:prstGeom prst="roundRect">
            <a:avLst/>
          </a:prstGeom>
          <a:solidFill>
            <a:schemeClr val="accent6">
              <a:lumMod val="95000"/>
            </a:schemeClr>
          </a:solidFill>
          <a:ln w="57150">
            <a:solidFill>
              <a:schemeClr val="tx1">
                <a:lumMod val="50000"/>
              </a:schemeClr>
            </a:solidFill>
          </a:ln>
          <a:effectLst>
            <a:glow rad="127000">
              <a:schemeClr val="bg2">
                <a:lumMod val="40000"/>
                <a:lumOff val="6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Google Shape;791;p44">
            <a:extLst>
              <a:ext uri="{FF2B5EF4-FFF2-40B4-BE49-F238E27FC236}">
                <a16:creationId xmlns:a16="http://schemas.microsoft.com/office/drawing/2014/main" id="{E9148743-1027-E558-C4C0-355BF600D47F}"/>
              </a:ext>
            </a:extLst>
          </p:cNvPr>
          <p:cNvSpPr txBox="1"/>
          <p:nvPr/>
        </p:nvSpPr>
        <p:spPr>
          <a:xfrm>
            <a:off x="3010371" y="2673754"/>
            <a:ext cx="3233854" cy="1002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spcBef>
                <a:spcPts val="400"/>
              </a:spcBef>
              <a:spcAft>
                <a:spcPts val="400"/>
              </a:spcAft>
            </a:pPr>
            <a:r>
              <a:rPr lang="en-US" sz="2400" b="1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MARISHAT TASMIM</a:t>
            </a:r>
            <a:br>
              <a:rPr lang="en-US" sz="2400" dirty="0">
                <a:latin typeface="Muli"/>
                <a:ea typeface="Muli"/>
                <a:cs typeface="Muli"/>
                <a:sym typeface="Muli"/>
              </a:rPr>
            </a:br>
            <a:r>
              <a:rPr lang="en-US" sz="180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22-46386-1</a:t>
            </a:r>
            <a:endParaRPr lang="en-US" sz="12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2400" dirty="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" name="Google Shape;792;p44">
            <a:extLst>
              <a:ext uri="{FF2B5EF4-FFF2-40B4-BE49-F238E27FC236}">
                <a16:creationId xmlns:a16="http://schemas.microsoft.com/office/drawing/2014/main" id="{7A63F923-36AD-488D-5465-4EEC9E617205}"/>
              </a:ext>
            </a:extLst>
          </p:cNvPr>
          <p:cNvPicPr preferRelativeResize="0"/>
          <p:nvPr/>
        </p:nvPicPr>
        <p:blipFill>
          <a:blip r:embed="rId4"/>
          <a:srcRect l="18650" r="18650"/>
          <a:stretch/>
        </p:blipFill>
        <p:spPr>
          <a:xfrm>
            <a:off x="4068700" y="1405470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631992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7" name="Google Shape;13707;p49"/>
          <p:cNvSpPr/>
          <p:nvPr/>
        </p:nvSpPr>
        <p:spPr>
          <a:xfrm>
            <a:off x="8295200" y="3403600"/>
            <a:ext cx="327000" cy="17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0" name="Google Shape;13710;p49"/>
          <p:cNvSpPr/>
          <p:nvPr/>
        </p:nvSpPr>
        <p:spPr>
          <a:xfrm>
            <a:off x="7981120" y="4355128"/>
            <a:ext cx="327000" cy="788372"/>
          </a:xfrm>
          <a:prstGeom prst="rect">
            <a:avLst/>
          </a:prstGeom>
          <a:solidFill>
            <a:srgbClr val="82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26087;p71">
            <a:extLst>
              <a:ext uri="{FF2B5EF4-FFF2-40B4-BE49-F238E27FC236}">
                <a16:creationId xmlns:a16="http://schemas.microsoft.com/office/drawing/2014/main" id="{6BE66C36-7DC0-40C5-A52B-54A46CE94D77}"/>
              </a:ext>
            </a:extLst>
          </p:cNvPr>
          <p:cNvGrpSpPr/>
          <p:nvPr/>
        </p:nvGrpSpPr>
        <p:grpSpPr>
          <a:xfrm>
            <a:off x="64208" y="3943953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8" name="Google Shape;26088;p71">
              <a:extLst>
                <a:ext uri="{FF2B5EF4-FFF2-40B4-BE49-F238E27FC236}">
                  <a16:creationId xmlns:a16="http://schemas.microsoft.com/office/drawing/2014/main" id="{64116170-E80A-3F2D-7F7A-955A25BB5002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89;p71">
              <a:extLst>
                <a:ext uri="{FF2B5EF4-FFF2-40B4-BE49-F238E27FC236}">
                  <a16:creationId xmlns:a16="http://schemas.microsoft.com/office/drawing/2014/main" id="{5ADC316F-56E1-F8E3-10C1-33A919F9A27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0;p71">
              <a:extLst>
                <a:ext uri="{FF2B5EF4-FFF2-40B4-BE49-F238E27FC236}">
                  <a16:creationId xmlns:a16="http://schemas.microsoft.com/office/drawing/2014/main" id="{1FED65C8-00F7-DAC7-3FE7-2061EE620572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091;p71">
              <a:extLst>
                <a:ext uri="{FF2B5EF4-FFF2-40B4-BE49-F238E27FC236}">
                  <a16:creationId xmlns:a16="http://schemas.microsoft.com/office/drawing/2014/main" id="{DAD8315E-62E9-A214-4DA7-132C4AE693F9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092;p71">
              <a:extLst>
                <a:ext uri="{FF2B5EF4-FFF2-40B4-BE49-F238E27FC236}">
                  <a16:creationId xmlns:a16="http://schemas.microsoft.com/office/drawing/2014/main" id="{CF719FEC-2601-98EC-0F32-0063869F53B4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093;p71">
              <a:extLst>
                <a:ext uri="{FF2B5EF4-FFF2-40B4-BE49-F238E27FC236}">
                  <a16:creationId xmlns:a16="http://schemas.microsoft.com/office/drawing/2014/main" id="{A19E57B9-446A-FF45-C3C4-EFCFFF8645CF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6087;p71">
            <a:extLst>
              <a:ext uri="{FF2B5EF4-FFF2-40B4-BE49-F238E27FC236}">
                <a16:creationId xmlns:a16="http://schemas.microsoft.com/office/drawing/2014/main" id="{61E7AE8D-EF38-F13E-1718-07DDDF4927ED}"/>
              </a:ext>
            </a:extLst>
          </p:cNvPr>
          <p:cNvGrpSpPr/>
          <p:nvPr/>
        </p:nvGrpSpPr>
        <p:grpSpPr>
          <a:xfrm>
            <a:off x="6502284" y="1761"/>
            <a:ext cx="2684787" cy="1148156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25" name="Google Shape;26088;p71">
              <a:extLst>
                <a:ext uri="{FF2B5EF4-FFF2-40B4-BE49-F238E27FC236}">
                  <a16:creationId xmlns:a16="http://schemas.microsoft.com/office/drawing/2014/main" id="{C63D9F3D-A680-18A2-344D-7C34534CA9C9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089;p71">
              <a:extLst>
                <a:ext uri="{FF2B5EF4-FFF2-40B4-BE49-F238E27FC236}">
                  <a16:creationId xmlns:a16="http://schemas.microsoft.com/office/drawing/2014/main" id="{32D0845D-08AB-19D1-8343-4C1457543231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090;p71">
              <a:extLst>
                <a:ext uri="{FF2B5EF4-FFF2-40B4-BE49-F238E27FC236}">
                  <a16:creationId xmlns:a16="http://schemas.microsoft.com/office/drawing/2014/main" id="{84178CC0-5A82-E1A8-F985-F36382897AE1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091;p71">
              <a:extLst>
                <a:ext uri="{FF2B5EF4-FFF2-40B4-BE49-F238E27FC236}">
                  <a16:creationId xmlns:a16="http://schemas.microsoft.com/office/drawing/2014/main" id="{153D1BAD-9E3F-51DC-FB04-7D2E3B869013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092;p71">
              <a:extLst>
                <a:ext uri="{FF2B5EF4-FFF2-40B4-BE49-F238E27FC236}">
                  <a16:creationId xmlns:a16="http://schemas.microsoft.com/office/drawing/2014/main" id="{43F92101-1C34-EB26-00C2-E60021822359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093;p71">
              <a:extLst>
                <a:ext uri="{FF2B5EF4-FFF2-40B4-BE49-F238E27FC236}">
                  <a16:creationId xmlns:a16="http://schemas.microsoft.com/office/drawing/2014/main" id="{D49C13CF-9F22-6323-7437-842C0633D5DA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EA3A450-504C-10AA-5DE2-605D49F468B5}"/>
              </a:ext>
            </a:extLst>
          </p:cNvPr>
          <p:cNvSpPr txBox="1"/>
          <p:nvPr/>
        </p:nvSpPr>
        <p:spPr>
          <a:xfrm>
            <a:off x="459970" y="2263973"/>
            <a:ext cx="81622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9720" marR="0">
              <a:spcBef>
                <a:spcPts val="0"/>
              </a:spcBef>
              <a:spcAft>
                <a:spcPts val="0"/>
              </a:spcAft>
            </a:pPr>
            <a:r>
              <a:rPr lang="en-US" sz="3200" b="1" kern="0" dirty="0">
                <a:effectLst/>
                <a:latin typeface="Algerian" panose="04020705040A02060702" pitchFamily="82" charset="0"/>
                <a:ea typeface="Times New Roman" panose="02020603050405020304" pitchFamily="18" charset="0"/>
              </a:rPr>
              <a:t>Impact on Society, health </a:t>
            </a:r>
            <a:r>
              <a:rPr lang="en-US" sz="3200" b="1" dirty="0">
                <a:latin typeface="Algerian" panose="04020705040A02060702" pitchFamily="82" charset="0"/>
                <a:ea typeface="Times New Roman" panose="02020603050405020304" pitchFamily="18" charset="0"/>
              </a:rPr>
              <a:t>&amp;</a:t>
            </a:r>
            <a:r>
              <a:rPr lang="en-US" sz="3200" b="1" kern="0" dirty="0">
                <a:effectLst/>
                <a:latin typeface="Algerian" panose="04020705040A02060702" pitchFamily="82" charset="0"/>
                <a:ea typeface="Times New Roman" panose="02020603050405020304" pitchFamily="18" charset="0"/>
              </a:rPr>
              <a:t> safety</a:t>
            </a:r>
          </a:p>
        </p:txBody>
      </p:sp>
      <p:sp>
        <p:nvSpPr>
          <p:cNvPr id="4" name="Google Shape;13707;p49">
            <a:extLst>
              <a:ext uri="{FF2B5EF4-FFF2-40B4-BE49-F238E27FC236}">
                <a16:creationId xmlns:a16="http://schemas.microsoft.com/office/drawing/2014/main" id="{48F58996-4285-DD35-13A9-F3F26B5EBB31}"/>
              </a:ext>
            </a:extLst>
          </p:cNvPr>
          <p:cNvSpPr/>
          <p:nvPr/>
        </p:nvSpPr>
        <p:spPr>
          <a:xfrm>
            <a:off x="762295" y="-3974"/>
            <a:ext cx="327000" cy="17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3710;p49">
            <a:extLst>
              <a:ext uri="{FF2B5EF4-FFF2-40B4-BE49-F238E27FC236}">
                <a16:creationId xmlns:a16="http://schemas.microsoft.com/office/drawing/2014/main" id="{437A6449-069B-8B64-AD47-B9A51EA6BB1B}"/>
              </a:ext>
            </a:extLst>
          </p:cNvPr>
          <p:cNvSpPr/>
          <p:nvPr/>
        </p:nvSpPr>
        <p:spPr>
          <a:xfrm>
            <a:off x="458056" y="-3974"/>
            <a:ext cx="327000" cy="788372"/>
          </a:xfrm>
          <a:prstGeom prst="rect">
            <a:avLst/>
          </a:prstGeom>
          <a:solidFill>
            <a:srgbClr val="82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6244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26087;p71">
            <a:extLst>
              <a:ext uri="{FF2B5EF4-FFF2-40B4-BE49-F238E27FC236}">
                <a16:creationId xmlns:a16="http://schemas.microsoft.com/office/drawing/2014/main" id="{899FD5B1-89C7-45DD-97D6-FB258CC1DD15}"/>
              </a:ext>
            </a:extLst>
          </p:cNvPr>
          <p:cNvGrpSpPr/>
          <p:nvPr/>
        </p:nvGrpSpPr>
        <p:grpSpPr>
          <a:xfrm>
            <a:off x="19843" y="3915037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5" name="Google Shape;26088;p71">
              <a:extLst>
                <a:ext uri="{FF2B5EF4-FFF2-40B4-BE49-F238E27FC236}">
                  <a16:creationId xmlns:a16="http://schemas.microsoft.com/office/drawing/2014/main" id="{B1D023E4-5EBB-4736-AAC2-416101A50271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089;p71">
              <a:extLst>
                <a:ext uri="{FF2B5EF4-FFF2-40B4-BE49-F238E27FC236}">
                  <a16:creationId xmlns:a16="http://schemas.microsoft.com/office/drawing/2014/main" id="{A186D09F-12F7-4697-9553-914BEDD2BFB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090;p71">
              <a:extLst>
                <a:ext uri="{FF2B5EF4-FFF2-40B4-BE49-F238E27FC236}">
                  <a16:creationId xmlns:a16="http://schemas.microsoft.com/office/drawing/2014/main" id="{16F8FFFD-1923-4FA1-8F94-29C807588F9C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091;p71">
              <a:extLst>
                <a:ext uri="{FF2B5EF4-FFF2-40B4-BE49-F238E27FC236}">
                  <a16:creationId xmlns:a16="http://schemas.microsoft.com/office/drawing/2014/main" id="{7C71D5F5-6F09-464F-AA6B-AE83674A961A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92;p71">
              <a:extLst>
                <a:ext uri="{FF2B5EF4-FFF2-40B4-BE49-F238E27FC236}">
                  <a16:creationId xmlns:a16="http://schemas.microsoft.com/office/drawing/2014/main" id="{FA64F72B-E5A7-4FE4-AE49-FA30F7C3EAC2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3;p71">
              <a:extLst>
                <a:ext uri="{FF2B5EF4-FFF2-40B4-BE49-F238E27FC236}">
                  <a16:creationId xmlns:a16="http://schemas.microsoft.com/office/drawing/2014/main" id="{673B1010-845E-4A44-87FC-E976392AF718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26087;p71">
            <a:extLst>
              <a:ext uri="{FF2B5EF4-FFF2-40B4-BE49-F238E27FC236}">
                <a16:creationId xmlns:a16="http://schemas.microsoft.com/office/drawing/2014/main" id="{DB0C9A52-B302-4E57-9C4B-F23F9974CF44}"/>
              </a:ext>
            </a:extLst>
          </p:cNvPr>
          <p:cNvGrpSpPr/>
          <p:nvPr/>
        </p:nvGrpSpPr>
        <p:grpSpPr>
          <a:xfrm>
            <a:off x="6372122" y="125481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40" name="Google Shape;26088;p71">
              <a:extLst>
                <a:ext uri="{FF2B5EF4-FFF2-40B4-BE49-F238E27FC236}">
                  <a16:creationId xmlns:a16="http://schemas.microsoft.com/office/drawing/2014/main" id="{1D49262C-5C42-4848-8168-A866C0E75B1A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089;p71">
              <a:extLst>
                <a:ext uri="{FF2B5EF4-FFF2-40B4-BE49-F238E27FC236}">
                  <a16:creationId xmlns:a16="http://schemas.microsoft.com/office/drawing/2014/main" id="{F231B1AA-E406-47E9-BAB0-E3A91C951812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090;p71">
              <a:extLst>
                <a:ext uri="{FF2B5EF4-FFF2-40B4-BE49-F238E27FC236}">
                  <a16:creationId xmlns:a16="http://schemas.microsoft.com/office/drawing/2014/main" id="{2135ACE3-9FB6-45CF-B7C6-34A51048526B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6091;p71">
              <a:extLst>
                <a:ext uri="{FF2B5EF4-FFF2-40B4-BE49-F238E27FC236}">
                  <a16:creationId xmlns:a16="http://schemas.microsoft.com/office/drawing/2014/main" id="{040D26DF-C7D7-477F-A970-2A750331AC95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6092;p71">
              <a:extLst>
                <a:ext uri="{FF2B5EF4-FFF2-40B4-BE49-F238E27FC236}">
                  <a16:creationId xmlns:a16="http://schemas.microsoft.com/office/drawing/2014/main" id="{4D107690-E3BB-4D03-9638-82D305AA17BE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6093;p71">
              <a:extLst>
                <a:ext uri="{FF2B5EF4-FFF2-40B4-BE49-F238E27FC236}">
                  <a16:creationId xmlns:a16="http://schemas.microsoft.com/office/drawing/2014/main" id="{7BA06D82-3746-4C17-B565-340A90B350B6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What is Data Communication &amp; Computer Network?">
            <a:extLst>
              <a:ext uri="{FF2B5EF4-FFF2-40B4-BE49-F238E27FC236}">
                <a16:creationId xmlns:a16="http://schemas.microsoft.com/office/drawing/2014/main" id="{3240F4FA-2262-D19B-02E9-EBE53A905C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47" r="25900" b="2"/>
          <a:stretch/>
        </p:blipFill>
        <p:spPr bwMode="auto">
          <a:xfrm>
            <a:off x="4971489" y="0"/>
            <a:ext cx="4164699" cy="51435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C9A7E0-094C-AC11-321A-97072011162D}"/>
              </a:ext>
            </a:extLst>
          </p:cNvPr>
          <p:cNvSpPr txBox="1"/>
          <p:nvPr/>
        </p:nvSpPr>
        <p:spPr>
          <a:xfrm>
            <a:off x="790433" y="374883"/>
            <a:ext cx="457200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Amasis MT Pro Black" panose="02040A04050005020304" pitchFamily="18" charset="0"/>
                <a:ea typeface="+mj-ea"/>
                <a:cs typeface="+mj-cs"/>
              </a:rPr>
              <a:t>Impact on society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D13B0B-50A6-AAEB-5487-6C0D5CE5FCF6}"/>
              </a:ext>
            </a:extLst>
          </p:cNvPr>
          <p:cNvSpPr txBox="1"/>
          <p:nvPr/>
        </p:nvSpPr>
        <p:spPr>
          <a:xfrm>
            <a:off x="784417" y="1123914"/>
            <a:ext cx="4578016" cy="2310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Aptos" panose="020B0004020202020204" pitchFamily="34" charset="0"/>
              </a:rPr>
              <a:t>1.ASK &amp; FDM have revolutionized communication, fostering global interconnectedness &amp; cross culture dialogue .</a:t>
            </a:r>
            <a:br>
              <a:rPr lang="en-US" sz="2000" dirty="0">
                <a:latin typeface="Aptos" panose="020B0004020202020204" pitchFamily="34" charset="0"/>
              </a:rPr>
            </a:br>
            <a:br>
              <a:rPr lang="en-US" sz="2000" dirty="0">
                <a:latin typeface="Aptos" panose="020B0004020202020204" pitchFamily="34" charset="0"/>
              </a:rPr>
            </a:br>
            <a:r>
              <a:rPr lang="en-US" sz="2000" dirty="0">
                <a:latin typeface="Aptos" panose="020B0004020202020204" pitchFamily="34" charset="0"/>
              </a:rPr>
              <a:t>2.Advancement of the internet has transformed how people communicate, work &amp; access knowledge</a:t>
            </a:r>
          </a:p>
        </p:txBody>
      </p:sp>
    </p:spTree>
    <p:extLst>
      <p:ext uri="{BB962C8B-B14F-4D97-AF65-F5344CB8AC3E}">
        <p14:creationId xmlns:p14="http://schemas.microsoft.com/office/powerpoint/2010/main" val="375891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26087;p71">
            <a:extLst>
              <a:ext uri="{FF2B5EF4-FFF2-40B4-BE49-F238E27FC236}">
                <a16:creationId xmlns:a16="http://schemas.microsoft.com/office/drawing/2014/main" id="{6BE66C36-7DC0-40C5-A52B-54A46CE94D77}"/>
              </a:ext>
            </a:extLst>
          </p:cNvPr>
          <p:cNvGrpSpPr/>
          <p:nvPr/>
        </p:nvGrpSpPr>
        <p:grpSpPr>
          <a:xfrm>
            <a:off x="64208" y="3943953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8" name="Google Shape;26088;p71">
              <a:extLst>
                <a:ext uri="{FF2B5EF4-FFF2-40B4-BE49-F238E27FC236}">
                  <a16:creationId xmlns:a16="http://schemas.microsoft.com/office/drawing/2014/main" id="{64116170-E80A-3F2D-7F7A-955A25BB5002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89;p71">
              <a:extLst>
                <a:ext uri="{FF2B5EF4-FFF2-40B4-BE49-F238E27FC236}">
                  <a16:creationId xmlns:a16="http://schemas.microsoft.com/office/drawing/2014/main" id="{5ADC316F-56E1-F8E3-10C1-33A919F9A27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0;p71">
              <a:extLst>
                <a:ext uri="{FF2B5EF4-FFF2-40B4-BE49-F238E27FC236}">
                  <a16:creationId xmlns:a16="http://schemas.microsoft.com/office/drawing/2014/main" id="{1FED65C8-00F7-DAC7-3FE7-2061EE620572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091;p71">
              <a:extLst>
                <a:ext uri="{FF2B5EF4-FFF2-40B4-BE49-F238E27FC236}">
                  <a16:creationId xmlns:a16="http://schemas.microsoft.com/office/drawing/2014/main" id="{DAD8315E-62E9-A214-4DA7-132C4AE693F9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092;p71">
              <a:extLst>
                <a:ext uri="{FF2B5EF4-FFF2-40B4-BE49-F238E27FC236}">
                  <a16:creationId xmlns:a16="http://schemas.microsoft.com/office/drawing/2014/main" id="{CF719FEC-2601-98EC-0F32-0063869F53B4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093;p71">
              <a:extLst>
                <a:ext uri="{FF2B5EF4-FFF2-40B4-BE49-F238E27FC236}">
                  <a16:creationId xmlns:a16="http://schemas.microsoft.com/office/drawing/2014/main" id="{A19E57B9-446A-FF45-C3C4-EFCFFF8645CF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4">
            <a:extLst>
              <a:ext uri="{FF2B5EF4-FFF2-40B4-BE49-F238E27FC236}">
                <a16:creationId xmlns:a16="http://schemas.microsoft.com/office/drawing/2014/main" id="{A50CAD3D-566D-FCE0-7D5F-31B1433DEB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0" r="40092"/>
          <a:stretch/>
        </p:blipFill>
        <p:spPr bwMode="auto">
          <a:xfrm>
            <a:off x="5046287" y="0"/>
            <a:ext cx="4097713" cy="51435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892F1C-2093-7C92-302F-D300E29743B9}"/>
              </a:ext>
            </a:extLst>
          </p:cNvPr>
          <p:cNvSpPr txBox="1"/>
          <p:nvPr/>
        </p:nvSpPr>
        <p:spPr>
          <a:xfrm>
            <a:off x="724473" y="271129"/>
            <a:ext cx="4656220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atin typeface="Amasis MT Pro Black" panose="02040A04050005020304" pitchFamily="18" charset="0"/>
                <a:ea typeface="+mj-ea"/>
                <a:cs typeface="+mj-cs"/>
              </a:rPr>
              <a:t>Impact on health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D25E10-0504-5C8D-5871-83CEBBD1D852}"/>
              </a:ext>
            </a:extLst>
          </p:cNvPr>
          <p:cNvSpPr txBox="1"/>
          <p:nvPr/>
        </p:nvSpPr>
        <p:spPr>
          <a:xfrm>
            <a:off x="741185" y="1019861"/>
            <a:ext cx="4602078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Telemedicine enabled by ASK &amp; FDM enhances healthcare accessibility, particularity in remote areas, reducing travel time &amp; costs.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Aptos" panose="020B0004020202020204" pitchFamily="34" charset="0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Aptos" panose="020B0004020202020204" pitchFamily="34" charset="0"/>
              </a:rPr>
              <a:t>Remote diagnosis A treatment help mitigate the spread of contagious diseases in crowded medical facilities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67E389-F784-4594-AB12-A8642A8D0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51433" cy="51435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00A4D5E-2F0C-0CC5-B9E5-5CD15B1F6F01}"/>
              </a:ext>
            </a:extLst>
          </p:cNvPr>
          <p:cNvSpPr/>
          <p:nvPr/>
        </p:nvSpPr>
        <p:spPr>
          <a:xfrm>
            <a:off x="2512170" y="603019"/>
            <a:ext cx="4058701" cy="3754582"/>
          </a:xfrm>
          <a:prstGeom prst="roundRect">
            <a:avLst/>
          </a:prstGeom>
          <a:solidFill>
            <a:schemeClr val="accent6">
              <a:lumMod val="95000"/>
            </a:schemeClr>
          </a:solidFill>
          <a:ln w="57150">
            <a:solidFill>
              <a:schemeClr val="tx1">
                <a:lumMod val="50000"/>
              </a:schemeClr>
            </a:solidFill>
          </a:ln>
          <a:effectLst>
            <a:glow rad="127000">
              <a:schemeClr val="bg2">
                <a:lumMod val="40000"/>
                <a:lumOff val="6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Google Shape;791;p44">
            <a:extLst>
              <a:ext uri="{FF2B5EF4-FFF2-40B4-BE49-F238E27FC236}">
                <a16:creationId xmlns:a16="http://schemas.microsoft.com/office/drawing/2014/main" id="{E9148743-1027-E558-C4C0-355BF600D47F}"/>
              </a:ext>
            </a:extLst>
          </p:cNvPr>
          <p:cNvSpPr txBox="1"/>
          <p:nvPr/>
        </p:nvSpPr>
        <p:spPr>
          <a:xfrm>
            <a:off x="3010371" y="2673754"/>
            <a:ext cx="3233854" cy="1002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spcBef>
                <a:spcPts val="400"/>
              </a:spcBef>
              <a:spcAft>
                <a:spcPts val="400"/>
              </a:spcAft>
            </a:pPr>
            <a:r>
              <a:rPr lang="en-US" sz="2400" b="1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TANJIL BIN MOHIUDDIN</a:t>
            </a:r>
            <a:br>
              <a:rPr lang="en-US" sz="2400" dirty="0">
                <a:latin typeface="Muli"/>
                <a:ea typeface="Muli"/>
                <a:cs typeface="Muli"/>
                <a:sym typeface="Muli"/>
              </a:rPr>
            </a:br>
            <a:r>
              <a:rPr lang="en-US" sz="180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22-47450-2</a:t>
            </a:r>
            <a:endParaRPr lang="en-US" sz="12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2400" dirty="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" name="Google Shape;792;p44">
            <a:extLst>
              <a:ext uri="{FF2B5EF4-FFF2-40B4-BE49-F238E27FC236}">
                <a16:creationId xmlns:a16="http://schemas.microsoft.com/office/drawing/2014/main" id="{7A63F923-36AD-488D-5465-4EEC9E617205}"/>
              </a:ext>
            </a:extLst>
          </p:cNvPr>
          <p:cNvPicPr preferRelativeResize="0"/>
          <p:nvPr/>
        </p:nvPicPr>
        <p:blipFill>
          <a:blip r:embed="rId4"/>
          <a:srcRect l="18650" r="18650"/>
          <a:stretch/>
        </p:blipFill>
        <p:spPr>
          <a:xfrm>
            <a:off x="4068700" y="1405470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4162943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5" name="Google Shape;13705;p49"/>
          <p:cNvSpPr/>
          <p:nvPr/>
        </p:nvSpPr>
        <p:spPr>
          <a:xfrm>
            <a:off x="807295" y="-17729"/>
            <a:ext cx="327000" cy="30770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7" name="Google Shape;13707;p49"/>
          <p:cNvSpPr/>
          <p:nvPr/>
        </p:nvSpPr>
        <p:spPr>
          <a:xfrm>
            <a:off x="8295200" y="3403600"/>
            <a:ext cx="327000" cy="17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8" name="Google Shape;13708;p49"/>
          <p:cNvSpPr/>
          <p:nvPr/>
        </p:nvSpPr>
        <p:spPr>
          <a:xfrm>
            <a:off x="480295" y="-17729"/>
            <a:ext cx="327000" cy="1781361"/>
          </a:xfrm>
          <a:prstGeom prst="rect">
            <a:avLst/>
          </a:prstGeom>
          <a:solidFill>
            <a:srgbClr val="82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10" name="Google Shape;13710;p49"/>
          <p:cNvSpPr/>
          <p:nvPr/>
        </p:nvSpPr>
        <p:spPr>
          <a:xfrm>
            <a:off x="7981120" y="4355128"/>
            <a:ext cx="327000" cy="788372"/>
          </a:xfrm>
          <a:prstGeom prst="rect">
            <a:avLst/>
          </a:prstGeom>
          <a:solidFill>
            <a:srgbClr val="82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26087;p71">
            <a:extLst>
              <a:ext uri="{FF2B5EF4-FFF2-40B4-BE49-F238E27FC236}">
                <a16:creationId xmlns:a16="http://schemas.microsoft.com/office/drawing/2014/main" id="{6BE66C36-7DC0-40C5-A52B-54A46CE94D77}"/>
              </a:ext>
            </a:extLst>
          </p:cNvPr>
          <p:cNvGrpSpPr/>
          <p:nvPr/>
        </p:nvGrpSpPr>
        <p:grpSpPr>
          <a:xfrm>
            <a:off x="64208" y="3943953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8" name="Google Shape;26088;p71">
              <a:extLst>
                <a:ext uri="{FF2B5EF4-FFF2-40B4-BE49-F238E27FC236}">
                  <a16:creationId xmlns:a16="http://schemas.microsoft.com/office/drawing/2014/main" id="{64116170-E80A-3F2D-7F7A-955A25BB5002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89;p71">
              <a:extLst>
                <a:ext uri="{FF2B5EF4-FFF2-40B4-BE49-F238E27FC236}">
                  <a16:creationId xmlns:a16="http://schemas.microsoft.com/office/drawing/2014/main" id="{5ADC316F-56E1-F8E3-10C1-33A919F9A27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0;p71">
              <a:extLst>
                <a:ext uri="{FF2B5EF4-FFF2-40B4-BE49-F238E27FC236}">
                  <a16:creationId xmlns:a16="http://schemas.microsoft.com/office/drawing/2014/main" id="{1FED65C8-00F7-DAC7-3FE7-2061EE620572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091;p71">
              <a:extLst>
                <a:ext uri="{FF2B5EF4-FFF2-40B4-BE49-F238E27FC236}">
                  <a16:creationId xmlns:a16="http://schemas.microsoft.com/office/drawing/2014/main" id="{DAD8315E-62E9-A214-4DA7-132C4AE693F9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092;p71">
              <a:extLst>
                <a:ext uri="{FF2B5EF4-FFF2-40B4-BE49-F238E27FC236}">
                  <a16:creationId xmlns:a16="http://schemas.microsoft.com/office/drawing/2014/main" id="{CF719FEC-2601-98EC-0F32-0063869F53B4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093;p71">
              <a:extLst>
                <a:ext uri="{FF2B5EF4-FFF2-40B4-BE49-F238E27FC236}">
                  <a16:creationId xmlns:a16="http://schemas.microsoft.com/office/drawing/2014/main" id="{A19E57B9-446A-FF45-C3C4-EFCFFF8645CF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6087;p71">
            <a:extLst>
              <a:ext uri="{FF2B5EF4-FFF2-40B4-BE49-F238E27FC236}">
                <a16:creationId xmlns:a16="http://schemas.microsoft.com/office/drawing/2014/main" id="{61E7AE8D-EF38-F13E-1718-07DDDF4927ED}"/>
              </a:ext>
            </a:extLst>
          </p:cNvPr>
          <p:cNvGrpSpPr/>
          <p:nvPr/>
        </p:nvGrpSpPr>
        <p:grpSpPr>
          <a:xfrm>
            <a:off x="6502284" y="1761"/>
            <a:ext cx="2684787" cy="1148156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25" name="Google Shape;26088;p71">
              <a:extLst>
                <a:ext uri="{FF2B5EF4-FFF2-40B4-BE49-F238E27FC236}">
                  <a16:creationId xmlns:a16="http://schemas.microsoft.com/office/drawing/2014/main" id="{C63D9F3D-A680-18A2-344D-7C34534CA9C9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089;p71">
              <a:extLst>
                <a:ext uri="{FF2B5EF4-FFF2-40B4-BE49-F238E27FC236}">
                  <a16:creationId xmlns:a16="http://schemas.microsoft.com/office/drawing/2014/main" id="{32D0845D-08AB-19D1-8343-4C1457543231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090;p71">
              <a:extLst>
                <a:ext uri="{FF2B5EF4-FFF2-40B4-BE49-F238E27FC236}">
                  <a16:creationId xmlns:a16="http://schemas.microsoft.com/office/drawing/2014/main" id="{84178CC0-5A82-E1A8-F985-F36382897AE1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091;p71">
              <a:extLst>
                <a:ext uri="{FF2B5EF4-FFF2-40B4-BE49-F238E27FC236}">
                  <a16:creationId xmlns:a16="http://schemas.microsoft.com/office/drawing/2014/main" id="{153D1BAD-9E3F-51DC-FB04-7D2E3B869013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092;p71">
              <a:extLst>
                <a:ext uri="{FF2B5EF4-FFF2-40B4-BE49-F238E27FC236}">
                  <a16:creationId xmlns:a16="http://schemas.microsoft.com/office/drawing/2014/main" id="{43F92101-1C34-EB26-00C2-E60021822359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093;p71">
              <a:extLst>
                <a:ext uri="{FF2B5EF4-FFF2-40B4-BE49-F238E27FC236}">
                  <a16:creationId xmlns:a16="http://schemas.microsoft.com/office/drawing/2014/main" id="{D49C13CF-9F22-6323-7437-842C0633D5DA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88FBE2F-E74A-A89B-4100-A75EA19B8839}"/>
              </a:ext>
            </a:extLst>
          </p:cNvPr>
          <p:cNvSpPr txBox="1"/>
          <p:nvPr/>
        </p:nvSpPr>
        <p:spPr>
          <a:xfrm>
            <a:off x="251722" y="527470"/>
            <a:ext cx="708894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00"/>
              </a:spcBef>
            </a:pPr>
            <a:r>
              <a:rPr lang="en-US" sz="3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Impact on Safety and Culture </a:t>
            </a:r>
          </a:p>
        </p:txBody>
      </p:sp>
      <p:pic>
        <p:nvPicPr>
          <p:cNvPr id="4" name="Picture 3" descr="A close-up of a planet earth&#10;&#10;Description automatically generated">
            <a:extLst>
              <a:ext uri="{FF2B5EF4-FFF2-40B4-BE49-F238E27FC236}">
                <a16:creationId xmlns:a16="http://schemas.microsoft.com/office/drawing/2014/main" id="{4DA7CCBD-223B-59EE-60DE-DA0DC625E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354" y="1142247"/>
            <a:ext cx="4646645" cy="312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696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67E389-F784-4594-AB12-A8642A8D0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51433" cy="51435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00A4D5E-2F0C-0CC5-B9E5-5CD15B1F6F01}"/>
              </a:ext>
            </a:extLst>
          </p:cNvPr>
          <p:cNvSpPr/>
          <p:nvPr/>
        </p:nvSpPr>
        <p:spPr>
          <a:xfrm>
            <a:off x="2512170" y="603019"/>
            <a:ext cx="4058701" cy="3754582"/>
          </a:xfrm>
          <a:prstGeom prst="roundRect">
            <a:avLst/>
          </a:prstGeom>
          <a:solidFill>
            <a:schemeClr val="accent6">
              <a:lumMod val="95000"/>
            </a:schemeClr>
          </a:solidFill>
          <a:ln w="57150">
            <a:solidFill>
              <a:schemeClr val="tx1">
                <a:lumMod val="50000"/>
              </a:schemeClr>
            </a:solidFill>
          </a:ln>
          <a:effectLst>
            <a:glow rad="127000">
              <a:schemeClr val="bg2">
                <a:lumMod val="40000"/>
                <a:lumOff val="6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Google Shape;791;p44">
            <a:extLst>
              <a:ext uri="{FF2B5EF4-FFF2-40B4-BE49-F238E27FC236}">
                <a16:creationId xmlns:a16="http://schemas.microsoft.com/office/drawing/2014/main" id="{E9148743-1027-E558-C4C0-355BF600D47F}"/>
              </a:ext>
            </a:extLst>
          </p:cNvPr>
          <p:cNvSpPr txBox="1"/>
          <p:nvPr/>
        </p:nvSpPr>
        <p:spPr>
          <a:xfrm>
            <a:off x="3010371" y="2673754"/>
            <a:ext cx="3233854" cy="1002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spcBef>
                <a:spcPts val="400"/>
              </a:spcBef>
              <a:spcAft>
                <a:spcPts val="400"/>
              </a:spcAft>
            </a:pPr>
            <a:r>
              <a:rPr lang="en-US" sz="2400" b="1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MD. SADMAN  SHOPAN</a:t>
            </a:r>
            <a:br>
              <a:rPr lang="en-US" sz="2400" dirty="0">
                <a:latin typeface="Muli"/>
                <a:ea typeface="Muli"/>
                <a:cs typeface="Muli"/>
                <a:sym typeface="Muli"/>
              </a:rPr>
            </a:br>
            <a:r>
              <a:rPr lang="en-US" sz="180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21-45205-2</a:t>
            </a:r>
            <a:endParaRPr lang="en-US" sz="12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2400" dirty="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" name="Google Shape;792;p44">
            <a:extLst>
              <a:ext uri="{FF2B5EF4-FFF2-40B4-BE49-F238E27FC236}">
                <a16:creationId xmlns:a16="http://schemas.microsoft.com/office/drawing/2014/main" id="{7A63F923-36AD-488D-5465-4EEC9E617205}"/>
              </a:ext>
            </a:extLst>
          </p:cNvPr>
          <p:cNvPicPr preferRelativeResize="0"/>
          <p:nvPr/>
        </p:nvPicPr>
        <p:blipFill>
          <a:blip r:embed="rId4"/>
          <a:srcRect l="18650" r="18650"/>
          <a:stretch/>
        </p:blipFill>
        <p:spPr>
          <a:xfrm>
            <a:off x="4068700" y="1405470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444638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31"/>
    </mc:Choice>
    <mc:Fallback xmlns="">
      <p:transition spd="slow" advTm="7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5" name="Google Shape;13705;p49"/>
          <p:cNvSpPr/>
          <p:nvPr/>
        </p:nvSpPr>
        <p:spPr>
          <a:xfrm>
            <a:off x="807295" y="-17729"/>
            <a:ext cx="327000" cy="30770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7" name="Google Shape;13707;p49"/>
          <p:cNvSpPr/>
          <p:nvPr/>
        </p:nvSpPr>
        <p:spPr>
          <a:xfrm>
            <a:off x="8295200" y="3403600"/>
            <a:ext cx="327000" cy="17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8" name="Google Shape;13708;p49"/>
          <p:cNvSpPr/>
          <p:nvPr/>
        </p:nvSpPr>
        <p:spPr>
          <a:xfrm>
            <a:off x="480295" y="-17729"/>
            <a:ext cx="327000" cy="1781361"/>
          </a:xfrm>
          <a:prstGeom prst="rect">
            <a:avLst/>
          </a:prstGeom>
          <a:solidFill>
            <a:srgbClr val="82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10" name="Google Shape;13710;p49"/>
          <p:cNvSpPr/>
          <p:nvPr/>
        </p:nvSpPr>
        <p:spPr>
          <a:xfrm>
            <a:off x="7981120" y="4355128"/>
            <a:ext cx="327000" cy="788372"/>
          </a:xfrm>
          <a:prstGeom prst="rect">
            <a:avLst/>
          </a:prstGeom>
          <a:solidFill>
            <a:srgbClr val="82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26087;p71">
            <a:extLst>
              <a:ext uri="{FF2B5EF4-FFF2-40B4-BE49-F238E27FC236}">
                <a16:creationId xmlns:a16="http://schemas.microsoft.com/office/drawing/2014/main" id="{6BE66C36-7DC0-40C5-A52B-54A46CE94D77}"/>
              </a:ext>
            </a:extLst>
          </p:cNvPr>
          <p:cNvGrpSpPr/>
          <p:nvPr/>
        </p:nvGrpSpPr>
        <p:grpSpPr>
          <a:xfrm>
            <a:off x="64208" y="3943953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8" name="Google Shape;26088;p71">
              <a:extLst>
                <a:ext uri="{FF2B5EF4-FFF2-40B4-BE49-F238E27FC236}">
                  <a16:creationId xmlns:a16="http://schemas.microsoft.com/office/drawing/2014/main" id="{64116170-E80A-3F2D-7F7A-955A25BB5002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89;p71">
              <a:extLst>
                <a:ext uri="{FF2B5EF4-FFF2-40B4-BE49-F238E27FC236}">
                  <a16:creationId xmlns:a16="http://schemas.microsoft.com/office/drawing/2014/main" id="{5ADC316F-56E1-F8E3-10C1-33A919F9A27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0;p71">
              <a:extLst>
                <a:ext uri="{FF2B5EF4-FFF2-40B4-BE49-F238E27FC236}">
                  <a16:creationId xmlns:a16="http://schemas.microsoft.com/office/drawing/2014/main" id="{1FED65C8-00F7-DAC7-3FE7-2061EE620572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091;p71">
              <a:extLst>
                <a:ext uri="{FF2B5EF4-FFF2-40B4-BE49-F238E27FC236}">
                  <a16:creationId xmlns:a16="http://schemas.microsoft.com/office/drawing/2014/main" id="{DAD8315E-62E9-A214-4DA7-132C4AE693F9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092;p71">
              <a:extLst>
                <a:ext uri="{FF2B5EF4-FFF2-40B4-BE49-F238E27FC236}">
                  <a16:creationId xmlns:a16="http://schemas.microsoft.com/office/drawing/2014/main" id="{CF719FEC-2601-98EC-0F32-0063869F53B4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093;p71">
              <a:extLst>
                <a:ext uri="{FF2B5EF4-FFF2-40B4-BE49-F238E27FC236}">
                  <a16:creationId xmlns:a16="http://schemas.microsoft.com/office/drawing/2014/main" id="{A19E57B9-446A-FF45-C3C4-EFCFFF8645CF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6087;p71">
            <a:extLst>
              <a:ext uri="{FF2B5EF4-FFF2-40B4-BE49-F238E27FC236}">
                <a16:creationId xmlns:a16="http://schemas.microsoft.com/office/drawing/2014/main" id="{61E7AE8D-EF38-F13E-1718-07DDDF4927ED}"/>
              </a:ext>
            </a:extLst>
          </p:cNvPr>
          <p:cNvGrpSpPr/>
          <p:nvPr/>
        </p:nvGrpSpPr>
        <p:grpSpPr>
          <a:xfrm>
            <a:off x="6502284" y="1761"/>
            <a:ext cx="2684787" cy="1148156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25" name="Google Shape;26088;p71">
              <a:extLst>
                <a:ext uri="{FF2B5EF4-FFF2-40B4-BE49-F238E27FC236}">
                  <a16:creationId xmlns:a16="http://schemas.microsoft.com/office/drawing/2014/main" id="{C63D9F3D-A680-18A2-344D-7C34534CA9C9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089;p71">
              <a:extLst>
                <a:ext uri="{FF2B5EF4-FFF2-40B4-BE49-F238E27FC236}">
                  <a16:creationId xmlns:a16="http://schemas.microsoft.com/office/drawing/2014/main" id="{32D0845D-08AB-19D1-8343-4C1457543231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090;p71">
              <a:extLst>
                <a:ext uri="{FF2B5EF4-FFF2-40B4-BE49-F238E27FC236}">
                  <a16:creationId xmlns:a16="http://schemas.microsoft.com/office/drawing/2014/main" id="{84178CC0-5A82-E1A8-F985-F36382897AE1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091;p71">
              <a:extLst>
                <a:ext uri="{FF2B5EF4-FFF2-40B4-BE49-F238E27FC236}">
                  <a16:creationId xmlns:a16="http://schemas.microsoft.com/office/drawing/2014/main" id="{153D1BAD-9E3F-51DC-FB04-7D2E3B869013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092;p71">
              <a:extLst>
                <a:ext uri="{FF2B5EF4-FFF2-40B4-BE49-F238E27FC236}">
                  <a16:creationId xmlns:a16="http://schemas.microsoft.com/office/drawing/2014/main" id="{43F92101-1C34-EB26-00C2-E60021822359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093;p71">
              <a:extLst>
                <a:ext uri="{FF2B5EF4-FFF2-40B4-BE49-F238E27FC236}">
                  <a16:creationId xmlns:a16="http://schemas.microsoft.com/office/drawing/2014/main" id="{D49C13CF-9F22-6323-7437-842C0633D5DA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4FE577-6D55-BC28-DB07-8590E2CE136F}"/>
              </a:ext>
            </a:extLst>
          </p:cNvPr>
          <p:cNvSpPr txBox="1">
            <a:spLocks/>
          </p:cNvSpPr>
          <p:nvPr/>
        </p:nvSpPr>
        <p:spPr>
          <a:xfrm>
            <a:off x="458056" y="382501"/>
            <a:ext cx="324083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45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sz="2800" dirty="0"/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1927856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18">
        <p159:morph option="byObject"/>
      </p:transition>
    </mc:Choice>
    <mc:Fallback xmlns="">
      <p:transition spd="slow" advTm="30518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5" name="Google Shape;13705;p49"/>
          <p:cNvSpPr/>
          <p:nvPr/>
        </p:nvSpPr>
        <p:spPr>
          <a:xfrm>
            <a:off x="807295" y="-17729"/>
            <a:ext cx="327000" cy="30770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7" name="Google Shape;13707;p49"/>
          <p:cNvSpPr/>
          <p:nvPr/>
        </p:nvSpPr>
        <p:spPr>
          <a:xfrm>
            <a:off x="8295200" y="3403600"/>
            <a:ext cx="327000" cy="17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8" name="Google Shape;13708;p49"/>
          <p:cNvSpPr/>
          <p:nvPr/>
        </p:nvSpPr>
        <p:spPr>
          <a:xfrm>
            <a:off x="480295" y="-17729"/>
            <a:ext cx="327000" cy="1781361"/>
          </a:xfrm>
          <a:prstGeom prst="rect">
            <a:avLst/>
          </a:prstGeom>
          <a:solidFill>
            <a:srgbClr val="82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10" name="Google Shape;13710;p49"/>
          <p:cNvSpPr/>
          <p:nvPr/>
        </p:nvSpPr>
        <p:spPr>
          <a:xfrm>
            <a:off x="7981120" y="4355128"/>
            <a:ext cx="327000" cy="788372"/>
          </a:xfrm>
          <a:prstGeom prst="rect">
            <a:avLst/>
          </a:prstGeom>
          <a:solidFill>
            <a:srgbClr val="82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26087;p71">
            <a:extLst>
              <a:ext uri="{FF2B5EF4-FFF2-40B4-BE49-F238E27FC236}">
                <a16:creationId xmlns:a16="http://schemas.microsoft.com/office/drawing/2014/main" id="{6BE66C36-7DC0-40C5-A52B-54A46CE94D77}"/>
              </a:ext>
            </a:extLst>
          </p:cNvPr>
          <p:cNvGrpSpPr/>
          <p:nvPr/>
        </p:nvGrpSpPr>
        <p:grpSpPr>
          <a:xfrm>
            <a:off x="64208" y="3943953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8" name="Google Shape;26088;p71">
              <a:extLst>
                <a:ext uri="{FF2B5EF4-FFF2-40B4-BE49-F238E27FC236}">
                  <a16:creationId xmlns:a16="http://schemas.microsoft.com/office/drawing/2014/main" id="{64116170-E80A-3F2D-7F7A-955A25BB5002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89;p71">
              <a:extLst>
                <a:ext uri="{FF2B5EF4-FFF2-40B4-BE49-F238E27FC236}">
                  <a16:creationId xmlns:a16="http://schemas.microsoft.com/office/drawing/2014/main" id="{5ADC316F-56E1-F8E3-10C1-33A919F9A27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0;p71">
              <a:extLst>
                <a:ext uri="{FF2B5EF4-FFF2-40B4-BE49-F238E27FC236}">
                  <a16:creationId xmlns:a16="http://schemas.microsoft.com/office/drawing/2014/main" id="{1FED65C8-00F7-DAC7-3FE7-2061EE620572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091;p71">
              <a:extLst>
                <a:ext uri="{FF2B5EF4-FFF2-40B4-BE49-F238E27FC236}">
                  <a16:creationId xmlns:a16="http://schemas.microsoft.com/office/drawing/2014/main" id="{DAD8315E-62E9-A214-4DA7-132C4AE693F9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092;p71">
              <a:extLst>
                <a:ext uri="{FF2B5EF4-FFF2-40B4-BE49-F238E27FC236}">
                  <a16:creationId xmlns:a16="http://schemas.microsoft.com/office/drawing/2014/main" id="{CF719FEC-2601-98EC-0F32-0063869F53B4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093;p71">
              <a:extLst>
                <a:ext uri="{FF2B5EF4-FFF2-40B4-BE49-F238E27FC236}">
                  <a16:creationId xmlns:a16="http://schemas.microsoft.com/office/drawing/2014/main" id="{A19E57B9-446A-FF45-C3C4-EFCFFF8645CF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6087;p71">
            <a:extLst>
              <a:ext uri="{FF2B5EF4-FFF2-40B4-BE49-F238E27FC236}">
                <a16:creationId xmlns:a16="http://schemas.microsoft.com/office/drawing/2014/main" id="{61E7AE8D-EF38-F13E-1718-07DDDF4927ED}"/>
              </a:ext>
            </a:extLst>
          </p:cNvPr>
          <p:cNvGrpSpPr/>
          <p:nvPr/>
        </p:nvGrpSpPr>
        <p:grpSpPr>
          <a:xfrm>
            <a:off x="6502284" y="1761"/>
            <a:ext cx="2684787" cy="1148156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25" name="Google Shape;26088;p71">
              <a:extLst>
                <a:ext uri="{FF2B5EF4-FFF2-40B4-BE49-F238E27FC236}">
                  <a16:creationId xmlns:a16="http://schemas.microsoft.com/office/drawing/2014/main" id="{C63D9F3D-A680-18A2-344D-7C34534CA9C9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089;p71">
              <a:extLst>
                <a:ext uri="{FF2B5EF4-FFF2-40B4-BE49-F238E27FC236}">
                  <a16:creationId xmlns:a16="http://schemas.microsoft.com/office/drawing/2014/main" id="{32D0845D-08AB-19D1-8343-4C1457543231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090;p71">
              <a:extLst>
                <a:ext uri="{FF2B5EF4-FFF2-40B4-BE49-F238E27FC236}">
                  <a16:creationId xmlns:a16="http://schemas.microsoft.com/office/drawing/2014/main" id="{84178CC0-5A82-E1A8-F985-F36382897AE1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091;p71">
              <a:extLst>
                <a:ext uri="{FF2B5EF4-FFF2-40B4-BE49-F238E27FC236}">
                  <a16:creationId xmlns:a16="http://schemas.microsoft.com/office/drawing/2014/main" id="{153D1BAD-9E3F-51DC-FB04-7D2E3B869013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092;p71">
              <a:extLst>
                <a:ext uri="{FF2B5EF4-FFF2-40B4-BE49-F238E27FC236}">
                  <a16:creationId xmlns:a16="http://schemas.microsoft.com/office/drawing/2014/main" id="{43F92101-1C34-EB26-00C2-E60021822359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093;p71">
              <a:extLst>
                <a:ext uri="{FF2B5EF4-FFF2-40B4-BE49-F238E27FC236}">
                  <a16:creationId xmlns:a16="http://schemas.microsoft.com/office/drawing/2014/main" id="{D49C13CF-9F22-6323-7437-842C0633D5DA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2BD1F2-C503-A8A5-0669-65C13B308B53}"/>
              </a:ext>
            </a:extLst>
          </p:cNvPr>
          <p:cNvSpPr txBox="1">
            <a:spLocks/>
          </p:cNvSpPr>
          <p:nvPr/>
        </p:nvSpPr>
        <p:spPr>
          <a:xfrm>
            <a:off x="458056" y="382501"/>
            <a:ext cx="324083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45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sz="2800" dirty="0"/>
              <a:t>Conclusion</a:t>
            </a:r>
          </a:p>
        </p:txBody>
      </p:sp>
      <p:pic>
        <p:nvPicPr>
          <p:cNvPr id="6" name="Picture 5" descr="A cartoon of a tree in a forest&#10;&#10;Description automatically generated">
            <a:extLst>
              <a:ext uri="{FF2B5EF4-FFF2-40B4-BE49-F238E27FC236}">
                <a16:creationId xmlns:a16="http://schemas.microsoft.com/office/drawing/2014/main" id="{F2AC289C-8A5A-A4C6-AF9B-21A4FECCA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7665" y="1126739"/>
            <a:ext cx="4229406" cy="324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536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8062">
        <p159:morph option="byObject"/>
      </p:transition>
    </mc:Choice>
    <mc:Fallback xmlns="">
      <p:transition spd="slow" advTm="38062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7" name="Google Shape;13707;p49"/>
          <p:cNvSpPr/>
          <p:nvPr/>
        </p:nvSpPr>
        <p:spPr>
          <a:xfrm>
            <a:off x="8295200" y="3403600"/>
            <a:ext cx="327000" cy="17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0" name="Google Shape;13710;p49"/>
          <p:cNvSpPr/>
          <p:nvPr/>
        </p:nvSpPr>
        <p:spPr>
          <a:xfrm>
            <a:off x="7981120" y="4355128"/>
            <a:ext cx="327000" cy="788372"/>
          </a:xfrm>
          <a:prstGeom prst="rect">
            <a:avLst/>
          </a:prstGeom>
          <a:solidFill>
            <a:srgbClr val="82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6087;p71">
            <a:extLst>
              <a:ext uri="{FF2B5EF4-FFF2-40B4-BE49-F238E27FC236}">
                <a16:creationId xmlns:a16="http://schemas.microsoft.com/office/drawing/2014/main" id="{61E7AE8D-EF38-F13E-1718-07DDDF4927ED}"/>
              </a:ext>
            </a:extLst>
          </p:cNvPr>
          <p:cNvGrpSpPr/>
          <p:nvPr/>
        </p:nvGrpSpPr>
        <p:grpSpPr>
          <a:xfrm>
            <a:off x="6502284" y="1761"/>
            <a:ext cx="2684787" cy="1148156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25" name="Google Shape;26088;p71">
              <a:extLst>
                <a:ext uri="{FF2B5EF4-FFF2-40B4-BE49-F238E27FC236}">
                  <a16:creationId xmlns:a16="http://schemas.microsoft.com/office/drawing/2014/main" id="{C63D9F3D-A680-18A2-344D-7C34534CA9C9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089;p71">
              <a:extLst>
                <a:ext uri="{FF2B5EF4-FFF2-40B4-BE49-F238E27FC236}">
                  <a16:creationId xmlns:a16="http://schemas.microsoft.com/office/drawing/2014/main" id="{32D0845D-08AB-19D1-8343-4C1457543231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090;p71">
              <a:extLst>
                <a:ext uri="{FF2B5EF4-FFF2-40B4-BE49-F238E27FC236}">
                  <a16:creationId xmlns:a16="http://schemas.microsoft.com/office/drawing/2014/main" id="{84178CC0-5A82-E1A8-F985-F36382897AE1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6091;p71">
              <a:extLst>
                <a:ext uri="{FF2B5EF4-FFF2-40B4-BE49-F238E27FC236}">
                  <a16:creationId xmlns:a16="http://schemas.microsoft.com/office/drawing/2014/main" id="{153D1BAD-9E3F-51DC-FB04-7D2E3B869013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6092;p71">
              <a:extLst>
                <a:ext uri="{FF2B5EF4-FFF2-40B4-BE49-F238E27FC236}">
                  <a16:creationId xmlns:a16="http://schemas.microsoft.com/office/drawing/2014/main" id="{43F92101-1C34-EB26-00C2-E60021822359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093;p71">
              <a:extLst>
                <a:ext uri="{FF2B5EF4-FFF2-40B4-BE49-F238E27FC236}">
                  <a16:creationId xmlns:a16="http://schemas.microsoft.com/office/drawing/2014/main" id="{D49C13CF-9F22-6323-7437-842C0633D5DA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EE8919E-1FA4-7132-06BE-DD02DE410C40}"/>
              </a:ext>
            </a:extLst>
          </p:cNvPr>
          <p:cNvSpPr txBox="1"/>
          <p:nvPr/>
        </p:nvSpPr>
        <p:spPr>
          <a:xfrm>
            <a:off x="560935" y="733897"/>
            <a:ext cx="46020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3F3742"/>
                </a:solidFill>
                <a:latin typeface="Aptos" panose="020B0004020202020204" pitchFamily="34" charset="0"/>
              </a:rPr>
              <a:t>OEL Presentation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EF4128-FC32-9CAA-2BE7-9A248F537382}"/>
              </a:ext>
            </a:extLst>
          </p:cNvPr>
          <p:cNvSpPr txBox="1"/>
          <p:nvPr/>
        </p:nvSpPr>
        <p:spPr>
          <a:xfrm>
            <a:off x="515324" y="1436418"/>
            <a:ext cx="46020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chemeClr val="tx1"/>
                </a:solidFill>
                <a:latin typeface="Aptos" panose="020B0004020202020204" pitchFamily="34" charset="0"/>
              </a:rPr>
              <a:t>Topic  </a:t>
            </a:r>
            <a:r>
              <a:rPr lang="en-US" sz="2000" b="1" dirty="0">
                <a:solidFill>
                  <a:schemeClr val="tx1"/>
                </a:solidFill>
                <a:latin typeface="Aptos" panose="020B0004020202020204" pitchFamily="34" charset="0"/>
              </a:rPr>
              <a:t>N</a:t>
            </a:r>
            <a:r>
              <a:rPr lang="en-US" sz="2000" b="1" i="0" u="none" strike="noStrike" baseline="0" dirty="0">
                <a:solidFill>
                  <a:schemeClr val="tx1"/>
                </a:solidFill>
                <a:latin typeface="Aptos" panose="020B0004020202020204" pitchFamily="34" charset="0"/>
              </a:rPr>
              <a:t>ame :</a:t>
            </a:r>
            <a:endParaRPr lang="en-US" sz="2000" b="1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00644B-F7B5-5DD6-EBAD-3C7F75588B79}"/>
              </a:ext>
            </a:extLst>
          </p:cNvPr>
          <p:cNvSpPr txBox="1"/>
          <p:nvPr/>
        </p:nvSpPr>
        <p:spPr>
          <a:xfrm>
            <a:off x="560935" y="3484300"/>
            <a:ext cx="4602078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</a:rPr>
              <a:t>Group 3</a:t>
            </a:r>
            <a:br>
              <a:rPr lang="en-US" sz="2800" b="1" dirty="0"/>
            </a:br>
            <a:r>
              <a:rPr lang="en-US" sz="1400" b="1" dirty="0"/>
              <a:t>Section : B</a:t>
            </a:r>
            <a:br>
              <a:rPr lang="en-US" sz="1400" b="1" dirty="0"/>
            </a:br>
            <a:r>
              <a:rPr lang="en-US" sz="1400" b="1" dirty="0"/>
              <a:t>Spring 23-24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63F110-8409-972E-0444-6A598A764845}"/>
              </a:ext>
            </a:extLst>
          </p:cNvPr>
          <p:cNvSpPr txBox="1"/>
          <p:nvPr/>
        </p:nvSpPr>
        <p:spPr>
          <a:xfrm>
            <a:off x="554459" y="381781"/>
            <a:ext cx="46020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8000"/>
                </a:solidFill>
                <a:latin typeface="Aptos" panose="020B0004020202020204" pitchFamily="34" charset="0"/>
              </a:rPr>
              <a:t>Data Communication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7A4DA56-37D9-A7EB-F690-58083ABFA658}"/>
              </a:ext>
            </a:extLst>
          </p:cNvPr>
          <p:cNvSpPr txBox="1"/>
          <p:nvPr/>
        </p:nvSpPr>
        <p:spPr>
          <a:xfrm>
            <a:off x="515324" y="1635179"/>
            <a:ext cx="806774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A00"/>
                </a:solidFill>
                <a:latin typeface="Aptos" panose="020B0004020202020204" pitchFamily="34" charset="0"/>
              </a:rPr>
              <a:t>Demonstrate an experiment for shift keying (ASK) and multiplexing (FDM) to communicate binary bits as analog signals; Demultiplex and convert them back into binary bits at the receiver</a:t>
            </a:r>
            <a:r>
              <a:rPr lang="en-US" dirty="0"/>
              <a:t>. 	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6100CD4-370B-A672-E654-931CFDDB03E9}"/>
              </a:ext>
            </a:extLst>
          </p:cNvPr>
          <p:cNvSpPr txBox="1"/>
          <p:nvPr/>
        </p:nvSpPr>
        <p:spPr>
          <a:xfrm>
            <a:off x="521800" y="4355128"/>
            <a:ext cx="46020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Supervised By:  </a:t>
            </a:r>
            <a:r>
              <a:rPr lang="en-US" sz="2000" b="1" dirty="0">
                <a:solidFill>
                  <a:srgbClr val="007A00"/>
                </a:solidFill>
              </a:rPr>
              <a:t>Dr. </a:t>
            </a:r>
            <a:r>
              <a:rPr lang="en-US" sz="2000" b="1" dirty="0" err="1">
                <a:solidFill>
                  <a:srgbClr val="007A00"/>
                </a:solidFill>
              </a:rPr>
              <a:t>Shuvra</a:t>
            </a:r>
            <a:r>
              <a:rPr lang="en-US" sz="2000" b="1" dirty="0">
                <a:solidFill>
                  <a:srgbClr val="007A00"/>
                </a:solidFill>
              </a:rPr>
              <a:t> Mondal</a:t>
            </a:r>
          </a:p>
        </p:txBody>
      </p:sp>
    </p:spTree>
    <p:extLst>
      <p:ext uri="{BB962C8B-B14F-4D97-AF65-F5344CB8AC3E}">
        <p14:creationId xmlns:p14="http://schemas.microsoft.com/office/powerpoint/2010/main" val="372190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89;p34">
            <a:extLst>
              <a:ext uri="{FF2B5EF4-FFF2-40B4-BE49-F238E27FC236}">
                <a16:creationId xmlns:a16="http://schemas.microsoft.com/office/drawing/2014/main" id="{F8F23E28-AD42-808A-BFB5-DED761FDA43C}"/>
              </a:ext>
            </a:extLst>
          </p:cNvPr>
          <p:cNvSpPr txBox="1">
            <a:spLocks/>
          </p:cNvSpPr>
          <p:nvPr/>
        </p:nvSpPr>
        <p:spPr>
          <a:xfrm>
            <a:off x="2136115" y="2097264"/>
            <a:ext cx="5119320" cy="6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45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sz="6600" dirty="0">
                <a:solidFill>
                  <a:schemeClr val="bg2"/>
                </a:solidFill>
              </a:rPr>
              <a:t>THANK YOU</a:t>
            </a:r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222FB179-2CF5-F1AA-FC22-45C298CA09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rcRect l="21875" r="2187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0712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6"/>
    </mc:Choice>
    <mc:Fallback xmlns="">
      <p:transition spd="slow" advTm="2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6" presetClass="emph" presetSubtype="0" fill="hold" grpId="1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1" name="Rectangle 10270">
            <a:extLst>
              <a:ext uri="{FF2B5EF4-FFF2-40B4-BE49-F238E27FC236}">
                <a16:creationId xmlns:a16="http://schemas.microsoft.com/office/drawing/2014/main" id="{5EF65E2B-596A-CE95-DC93-E86247FF6FB1}"/>
              </a:ext>
            </a:extLst>
          </p:cNvPr>
          <p:cNvSpPr/>
          <p:nvPr/>
        </p:nvSpPr>
        <p:spPr>
          <a:xfrm>
            <a:off x="-4953" y="628188"/>
            <a:ext cx="9189577" cy="49732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792;p44">
            <a:extLst>
              <a:ext uri="{FF2B5EF4-FFF2-40B4-BE49-F238E27FC236}">
                <a16:creationId xmlns:a16="http://schemas.microsoft.com/office/drawing/2014/main" id="{8F71833B-0C2F-4C80-9359-AEFC0F6D5DFA}"/>
              </a:ext>
            </a:extLst>
          </p:cNvPr>
          <p:cNvPicPr preferRelativeResize="0"/>
          <p:nvPr/>
        </p:nvPicPr>
        <p:blipFill>
          <a:blip r:embed="rId3"/>
          <a:srcRect l="18650" r="18650"/>
          <a:stretch/>
        </p:blipFill>
        <p:spPr>
          <a:xfrm>
            <a:off x="113576" y="1218022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25" name="Google Shape;792;p44">
            <a:extLst>
              <a:ext uri="{FF2B5EF4-FFF2-40B4-BE49-F238E27FC236}">
                <a16:creationId xmlns:a16="http://schemas.microsoft.com/office/drawing/2014/main" id="{411212D1-EE65-1255-2445-65FE2C5A6C4E}"/>
              </a:ext>
            </a:extLst>
          </p:cNvPr>
          <p:cNvPicPr preferRelativeResize="0"/>
          <p:nvPr/>
        </p:nvPicPr>
        <p:blipFill>
          <a:blip r:embed="rId3"/>
          <a:srcRect l="18650" r="18650"/>
          <a:stretch/>
        </p:blipFill>
        <p:spPr>
          <a:xfrm>
            <a:off x="5811824" y="1236109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27" name="Google Shape;792;p44">
            <a:extLst>
              <a:ext uri="{FF2B5EF4-FFF2-40B4-BE49-F238E27FC236}">
                <a16:creationId xmlns:a16="http://schemas.microsoft.com/office/drawing/2014/main" id="{9D501939-3AC5-1535-038C-DA634D2C617B}"/>
              </a:ext>
            </a:extLst>
          </p:cNvPr>
          <p:cNvPicPr preferRelativeResize="0"/>
          <p:nvPr/>
        </p:nvPicPr>
        <p:blipFill>
          <a:blip r:embed="rId3"/>
          <a:srcRect l="18650" r="18650"/>
          <a:stretch/>
        </p:blipFill>
        <p:spPr>
          <a:xfrm>
            <a:off x="160685" y="3386332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28" name="Google Shape;792;p44">
            <a:extLst>
              <a:ext uri="{FF2B5EF4-FFF2-40B4-BE49-F238E27FC236}">
                <a16:creationId xmlns:a16="http://schemas.microsoft.com/office/drawing/2014/main" id="{2F5D404D-F1C2-BBDE-BB0F-3BF978C4BBE8}"/>
              </a:ext>
            </a:extLst>
          </p:cNvPr>
          <p:cNvPicPr preferRelativeResize="0"/>
          <p:nvPr/>
        </p:nvPicPr>
        <p:blipFill>
          <a:blip r:embed="rId3"/>
          <a:srcRect l="18650" r="18650"/>
          <a:stretch/>
        </p:blipFill>
        <p:spPr>
          <a:xfrm>
            <a:off x="2924450" y="3422138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pic>
        <p:nvPicPr>
          <p:cNvPr id="29" name="Google Shape;792;p44">
            <a:extLst>
              <a:ext uri="{FF2B5EF4-FFF2-40B4-BE49-F238E27FC236}">
                <a16:creationId xmlns:a16="http://schemas.microsoft.com/office/drawing/2014/main" id="{9AF8CDA5-E989-AC75-E2B0-7949B9664124}"/>
              </a:ext>
            </a:extLst>
          </p:cNvPr>
          <p:cNvPicPr preferRelativeResize="0"/>
          <p:nvPr/>
        </p:nvPicPr>
        <p:blipFill>
          <a:blip r:embed="rId3"/>
          <a:srcRect l="18650" r="18650"/>
          <a:stretch/>
        </p:blipFill>
        <p:spPr>
          <a:xfrm>
            <a:off x="2967727" y="1236109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0" name="Google Shape;791;p44">
            <a:extLst>
              <a:ext uri="{FF2B5EF4-FFF2-40B4-BE49-F238E27FC236}">
                <a16:creationId xmlns:a16="http://schemas.microsoft.com/office/drawing/2014/main" id="{FE36F0D6-2677-8B68-2E7B-8E04E9015734}"/>
              </a:ext>
            </a:extLst>
          </p:cNvPr>
          <p:cNvSpPr txBox="1"/>
          <p:nvPr/>
        </p:nvSpPr>
        <p:spPr>
          <a:xfrm>
            <a:off x="73976" y="2542232"/>
            <a:ext cx="1252989" cy="617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 Tonmoy Sutradhar</a:t>
            </a:r>
            <a:br>
              <a:rPr lang="en" dirty="0">
                <a:latin typeface="Muli"/>
                <a:ea typeface="Muli"/>
                <a:cs typeface="Muli"/>
                <a:sym typeface="Muli"/>
              </a:rPr>
            </a:br>
            <a:r>
              <a:rPr lang="en-US" sz="105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22-46568-1</a:t>
            </a:r>
            <a:endParaRPr sz="8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1" name="Google Shape;791;p44">
            <a:extLst>
              <a:ext uri="{FF2B5EF4-FFF2-40B4-BE49-F238E27FC236}">
                <a16:creationId xmlns:a16="http://schemas.microsoft.com/office/drawing/2014/main" id="{7DA2F3BD-F14C-AAE3-C6D7-D5636F9FD0E4}"/>
              </a:ext>
            </a:extLst>
          </p:cNvPr>
          <p:cNvSpPr txBox="1"/>
          <p:nvPr/>
        </p:nvSpPr>
        <p:spPr>
          <a:xfrm>
            <a:off x="1326965" y="1669491"/>
            <a:ext cx="1368326" cy="44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Introduction and Purpose</a:t>
            </a:r>
            <a:endParaRPr sz="2400" b="1" dirty="0">
              <a:solidFill>
                <a:schemeClr val="accent5">
                  <a:lumMod val="10000"/>
                </a:schemeClr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2" name="Google Shape;791;p44">
            <a:extLst>
              <a:ext uri="{FF2B5EF4-FFF2-40B4-BE49-F238E27FC236}">
                <a16:creationId xmlns:a16="http://schemas.microsoft.com/office/drawing/2014/main" id="{472ECF3F-90A9-A57A-E050-9017DBC131F6}"/>
              </a:ext>
            </a:extLst>
          </p:cNvPr>
          <p:cNvSpPr txBox="1"/>
          <p:nvPr/>
        </p:nvSpPr>
        <p:spPr>
          <a:xfrm>
            <a:off x="2826146" y="2542232"/>
            <a:ext cx="1640116" cy="444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US" sz="1200" b="1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NUR-E HABIB NURSHED</a:t>
            </a:r>
            <a:br>
              <a:rPr lang="en" dirty="0">
                <a:latin typeface="Muli"/>
                <a:ea typeface="Muli"/>
                <a:cs typeface="Muli"/>
                <a:sym typeface="Muli"/>
              </a:rPr>
            </a:br>
            <a:r>
              <a:rPr lang="en-US" sz="105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22-46568-1</a:t>
            </a:r>
            <a:endParaRPr sz="8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4" name="Google Shape;791;p44">
            <a:extLst>
              <a:ext uri="{FF2B5EF4-FFF2-40B4-BE49-F238E27FC236}">
                <a16:creationId xmlns:a16="http://schemas.microsoft.com/office/drawing/2014/main" id="{5F4F151B-2E93-F396-C004-92E80A98FCE5}"/>
              </a:ext>
            </a:extLst>
          </p:cNvPr>
          <p:cNvSpPr txBox="1"/>
          <p:nvPr/>
        </p:nvSpPr>
        <p:spPr>
          <a:xfrm>
            <a:off x="5787700" y="2543407"/>
            <a:ext cx="1344932" cy="617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US" sz="1200" b="1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MD. RAKIBUL ISLAM</a:t>
            </a:r>
            <a:br>
              <a:rPr lang="en" dirty="0">
                <a:latin typeface="Muli"/>
                <a:ea typeface="Muli"/>
                <a:cs typeface="Muli"/>
                <a:sym typeface="Muli"/>
              </a:rPr>
            </a:br>
            <a:r>
              <a:rPr lang="en-US" sz="105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22-46609-1</a:t>
            </a:r>
            <a:endParaRPr sz="8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-US" dirty="0">
                <a:latin typeface="Muli"/>
                <a:ea typeface="Muli"/>
                <a:cs typeface="Muli"/>
                <a:sym typeface="Muli"/>
              </a:rPr>
              <a:t> </a:t>
            </a:r>
            <a:endParaRPr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6" name="Google Shape;791;p44">
            <a:extLst>
              <a:ext uri="{FF2B5EF4-FFF2-40B4-BE49-F238E27FC236}">
                <a16:creationId xmlns:a16="http://schemas.microsoft.com/office/drawing/2014/main" id="{89B36FD9-EB10-B095-BC70-ADFB323F5584}"/>
              </a:ext>
            </a:extLst>
          </p:cNvPr>
          <p:cNvSpPr txBox="1"/>
          <p:nvPr/>
        </p:nvSpPr>
        <p:spPr>
          <a:xfrm>
            <a:off x="99406" y="4668186"/>
            <a:ext cx="1368326" cy="617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US" sz="1200" b="1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MARISHAT TASMIM</a:t>
            </a:r>
            <a:br>
              <a:rPr lang="en" dirty="0">
                <a:latin typeface="Muli"/>
                <a:ea typeface="Muli"/>
                <a:cs typeface="Muli"/>
                <a:sym typeface="Muli"/>
              </a:rPr>
            </a:br>
            <a:r>
              <a:rPr lang="en-US" sz="105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22-46386-1</a:t>
            </a:r>
            <a:endParaRPr sz="8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38" name="Google Shape;791;p44">
            <a:extLst>
              <a:ext uri="{FF2B5EF4-FFF2-40B4-BE49-F238E27FC236}">
                <a16:creationId xmlns:a16="http://schemas.microsoft.com/office/drawing/2014/main" id="{6003F0F8-A6E8-7FC6-476E-A798A3E696E9}"/>
              </a:ext>
            </a:extLst>
          </p:cNvPr>
          <p:cNvSpPr txBox="1"/>
          <p:nvPr/>
        </p:nvSpPr>
        <p:spPr>
          <a:xfrm>
            <a:off x="2726231" y="4699014"/>
            <a:ext cx="1628521" cy="617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US" sz="1200" b="1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TANJIL BIN MOHIUDDIN</a:t>
            </a:r>
            <a:br>
              <a:rPr lang="en" dirty="0">
                <a:latin typeface="Muli"/>
                <a:ea typeface="Muli"/>
                <a:cs typeface="Muli"/>
                <a:sym typeface="Muli"/>
              </a:rPr>
            </a:br>
            <a:r>
              <a:rPr lang="en-US" sz="105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22-47450-2</a:t>
            </a:r>
            <a:endParaRPr sz="8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0" name="Google Shape;791;p44">
            <a:extLst>
              <a:ext uri="{FF2B5EF4-FFF2-40B4-BE49-F238E27FC236}">
                <a16:creationId xmlns:a16="http://schemas.microsoft.com/office/drawing/2014/main" id="{900DFDFD-C190-308B-6ACD-B828CE753117}"/>
              </a:ext>
            </a:extLst>
          </p:cNvPr>
          <p:cNvSpPr txBox="1"/>
          <p:nvPr/>
        </p:nvSpPr>
        <p:spPr>
          <a:xfrm>
            <a:off x="4392088" y="1677920"/>
            <a:ext cx="945629" cy="261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Procedure</a:t>
            </a:r>
            <a:endParaRPr sz="2400" b="1" dirty="0">
              <a:solidFill>
                <a:schemeClr val="accent5">
                  <a:lumMod val="10000"/>
                </a:schemeClr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1" name="Google Shape;791;p44">
            <a:extLst>
              <a:ext uri="{FF2B5EF4-FFF2-40B4-BE49-F238E27FC236}">
                <a16:creationId xmlns:a16="http://schemas.microsoft.com/office/drawing/2014/main" id="{D388878A-14E0-FCEA-DD44-4A9CB81E271C}"/>
              </a:ext>
            </a:extLst>
          </p:cNvPr>
          <p:cNvSpPr txBox="1"/>
          <p:nvPr/>
        </p:nvSpPr>
        <p:spPr>
          <a:xfrm>
            <a:off x="7212893" y="1708313"/>
            <a:ext cx="1252989" cy="261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spcBef>
                <a:spcPts val="400"/>
              </a:spcBef>
            </a:pPr>
            <a:r>
              <a:rPr lang="en-US" sz="1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Simulation &amp; result</a:t>
            </a:r>
            <a:endParaRPr sz="1200" b="1" dirty="0">
              <a:solidFill>
                <a:schemeClr val="accent5">
                  <a:lumMod val="10000"/>
                </a:schemeClr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2" name="Google Shape;791;p44">
            <a:extLst>
              <a:ext uri="{FF2B5EF4-FFF2-40B4-BE49-F238E27FC236}">
                <a16:creationId xmlns:a16="http://schemas.microsoft.com/office/drawing/2014/main" id="{E510B28E-980C-C2E9-0C59-85C2826E0DD5}"/>
              </a:ext>
            </a:extLst>
          </p:cNvPr>
          <p:cNvSpPr txBox="1"/>
          <p:nvPr/>
        </p:nvSpPr>
        <p:spPr>
          <a:xfrm>
            <a:off x="1525889" y="3601448"/>
            <a:ext cx="1252989" cy="913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spcBef>
                <a:spcPts val="400"/>
              </a:spcBef>
            </a:pPr>
            <a:r>
              <a:rPr lang="en-US" sz="1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Impact on Society , health and safety(Society,</a:t>
            </a:r>
          </a:p>
          <a:p>
            <a:pPr>
              <a:spcBef>
                <a:spcPts val="400"/>
              </a:spcBef>
            </a:pPr>
            <a:r>
              <a:rPr lang="en-US" sz="1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Health)</a:t>
            </a:r>
            <a:endParaRPr sz="2400" b="1" dirty="0">
              <a:solidFill>
                <a:schemeClr val="accent5">
                  <a:lumMod val="10000"/>
                </a:schemeClr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3" name="Google Shape;791;p44">
            <a:extLst>
              <a:ext uri="{FF2B5EF4-FFF2-40B4-BE49-F238E27FC236}">
                <a16:creationId xmlns:a16="http://schemas.microsoft.com/office/drawing/2014/main" id="{763D39A7-C2C6-C00B-4B44-A48EBFF35A93}"/>
              </a:ext>
            </a:extLst>
          </p:cNvPr>
          <p:cNvSpPr txBox="1"/>
          <p:nvPr/>
        </p:nvSpPr>
        <p:spPr>
          <a:xfrm>
            <a:off x="4305612" y="3628352"/>
            <a:ext cx="1252989" cy="924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spcBef>
                <a:spcPts val="400"/>
              </a:spcBef>
            </a:pPr>
            <a:r>
              <a:rPr lang="en-US" sz="1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Impact on Society , health and safety(Safety ,</a:t>
            </a:r>
          </a:p>
          <a:p>
            <a:pPr>
              <a:spcBef>
                <a:spcPts val="400"/>
              </a:spcBef>
            </a:pPr>
            <a:r>
              <a:rPr lang="en-US" sz="1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Culture)</a:t>
            </a:r>
            <a:endParaRPr lang="en-US" sz="2400" b="1" dirty="0">
              <a:solidFill>
                <a:schemeClr val="accent5">
                  <a:lumMod val="10000"/>
                </a:schemeClr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4" name="Google Shape;788;p44">
            <a:extLst>
              <a:ext uri="{FF2B5EF4-FFF2-40B4-BE49-F238E27FC236}">
                <a16:creationId xmlns:a16="http://schemas.microsoft.com/office/drawing/2014/main" id="{18FA1C2D-2FBD-BCE1-29E6-5883449605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15550" y="555082"/>
            <a:ext cx="2472150" cy="6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Presentators</a:t>
            </a:r>
            <a:endParaRPr dirty="0"/>
          </a:p>
        </p:txBody>
      </p:sp>
      <p:pic>
        <p:nvPicPr>
          <p:cNvPr id="2" name="Google Shape;792;p44">
            <a:extLst>
              <a:ext uri="{FF2B5EF4-FFF2-40B4-BE49-F238E27FC236}">
                <a16:creationId xmlns:a16="http://schemas.microsoft.com/office/drawing/2014/main" id="{9C4B7121-09C7-2E47-7CB2-34D10473B173}"/>
              </a:ext>
            </a:extLst>
          </p:cNvPr>
          <p:cNvPicPr preferRelativeResize="0"/>
          <p:nvPr/>
        </p:nvPicPr>
        <p:blipFill>
          <a:blip r:embed="rId3"/>
          <a:srcRect l="18650" r="18650"/>
          <a:stretch/>
        </p:blipFill>
        <p:spPr>
          <a:xfrm>
            <a:off x="5865537" y="3409670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Google Shape;791;p44">
            <a:extLst>
              <a:ext uri="{FF2B5EF4-FFF2-40B4-BE49-F238E27FC236}">
                <a16:creationId xmlns:a16="http://schemas.microsoft.com/office/drawing/2014/main" id="{E4509B45-F906-54C0-5825-24F120F9E474}"/>
              </a:ext>
            </a:extLst>
          </p:cNvPr>
          <p:cNvSpPr txBox="1"/>
          <p:nvPr/>
        </p:nvSpPr>
        <p:spPr>
          <a:xfrm>
            <a:off x="5773052" y="4669278"/>
            <a:ext cx="1571886" cy="617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n-US" sz="1200" b="1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MD. SADMAN  SHOPAN</a:t>
            </a:r>
            <a:br>
              <a:rPr lang="en" dirty="0">
                <a:latin typeface="Muli"/>
                <a:ea typeface="Muli"/>
                <a:cs typeface="Muli"/>
                <a:sym typeface="Muli"/>
              </a:rPr>
            </a:br>
            <a:r>
              <a:rPr lang="en-US" sz="105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21-45205-2</a:t>
            </a:r>
            <a:endParaRPr sz="8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" name="Google Shape;791;p44">
            <a:extLst>
              <a:ext uri="{FF2B5EF4-FFF2-40B4-BE49-F238E27FC236}">
                <a16:creationId xmlns:a16="http://schemas.microsoft.com/office/drawing/2014/main" id="{6840C534-D8FD-23C4-DC48-89D774CEF0AD}"/>
              </a:ext>
            </a:extLst>
          </p:cNvPr>
          <p:cNvSpPr txBox="1"/>
          <p:nvPr/>
        </p:nvSpPr>
        <p:spPr>
          <a:xfrm>
            <a:off x="7212893" y="3628352"/>
            <a:ext cx="1252989" cy="261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5">
                    <a:lumMod val="10000"/>
                  </a:schemeClr>
                </a:solidFill>
                <a:latin typeface="Muli"/>
                <a:ea typeface="Muli"/>
                <a:cs typeface="Muli"/>
                <a:sym typeface="Muli"/>
              </a:rPr>
              <a:t>Discussion and Conclusion</a:t>
            </a:r>
            <a:endParaRPr sz="2400" b="1" dirty="0">
              <a:solidFill>
                <a:schemeClr val="accent5">
                  <a:lumMod val="10000"/>
                </a:schemeClr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22" name="Google Shape;26087;p71">
            <a:extLst>
              <a:ext uri="{FF2B5EF4-FFF2-40B4-BE49-F238E27FC236}">
                <a16:creationId xmlns:a16="http://schemas.microsoft.com/office/drawing/2014/main" id="{5A90B9DA-D35D-47D9-BF63-ED0F2A4ACB65}"/>
              </a:ext>
            </a:extLst>
          </p:cNvPr>
          <p:cNvGrpSpPr/>
          <p:nvPr/>
        </p:nvGrpSpPr>
        <p:grpSpPr>
          <a:xfrm>
            <a:off x="6603312" y="48528"/>
            <a:ext cx="2472150" cy="1038044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23" name="Google Shape;26088;p71">
              <a:extLst>
                <a:ext uri="{FF2B5EF4-FFF2-40B4-BE49-F238E27FC236}">
                  <a16:creationId xmlns:a16="http://schemas.microsoft.com/office/drawing/2014/main" id="{12EC6940-B7B3-4067-8870-B82F27168511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089;p71">
              <a:extLst>
                <a:ext uri="{FF2B5EF4-FFF2-40B4-BE49-F238E27FC236}">
                  <a16:creationId xmlns:a16="http://schemas.microsoft.com/office/drawing/2014/main" id="{18ABCA86-7820-491D-92FE-62C78BFF7276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090;p71">
              <a:extLst>
                <a:ext uri="{FF2B5EF4-FFF2-40B4-BE49-F238E27FC236}">
                  <a16:creationId xmlns:a16="http://schemas.microsoft.com/office/drawing/2014/main" id="{EF9235F9-36FC-41E4-A160-BFBD9874EB26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091;p71">
              <a:extLst>
                <a:ext uri="{FF2B5EF4-FFF2-40B4-BE49-F238E27FC236}">
                  <a16:creationId xmlns:a16="http://schemas.microsoft.com/office/drawing/2014/main" id="{77489CA0-7B66-4791-B6F2-3619DE521B7F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092;p71">
              <a:extLst>
                <a:ext uri="{FF2B5EF4-FFF2-40B4-BE49-F238E27FC236}">
                  <a16:creationId xmlns:a16="http://schemas.microsoft.com/office/drawing/2014/main" id="{20F693E5-8741-4DA7-9B4D-94BC80EC4524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6093;p71">
              <a:extLst>
                <a:ext uri="{FF2B5EF4-FFF2-40B4-BE49-F238E27FC236}">
                  <a16:creationId xmlns:a16="http://schemas.microsoft.com/office/drawing/2014/main" id="{FA0CA099-21E6-4B15-9EDD-A440B1C60DCA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7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7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2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7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32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7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82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7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32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70"/>
                            </p:stCondLst>
                            <p:childTnLst>
                              <p:par>
                                <p:cTn id="6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82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70"/>
                            </p:stCondLst>
                            <p:childTnLst>
                              <p:par>
                                <p:cTn id="7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32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71" grpId="0" animBg="1"/>
      <p:bldP spid="30" grpId="0"/>
      <p:bldP spid="31" grpId="0"/>
      <p:bldP spid="32" grpId="0"/>
      <p:bldP spid="34" grpId="0"/>
      <p:bldP spid="36" grpId="0"/>
      <p:bldP spid="38" grpId="0"/>
      <p:bldP spid="40" grpId="0"/>
      <p:bldP spid="41" grpId="0"/>
      <p:bldP spid="42" grpId="0"/>
      <p:bldP spid="43" grpId="0"/>
      <p:bldP spid="44" grpId="0"/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9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67E389-F784-4594-AB12-A8642A8D06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51433" cy="51435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00A4D5E-2F0C-0CC5-B9E5-5CD15B1F6F01}"/>
              </a:ext>
            </a:extLst>
          </p:cNvPr>
          <p:cNvSpPr/>
          <p:nvPr/>
        </p:nvSpPr>
        <p:spPr>
          <a:xfrm>
            <a:off x="2512170" y="603019"/>
            <a:ext cx="4058701" cy="3754582"/>
          </a:xfrm>
          <a:prstGeom prst="roundRect">
            <a:avLst/>
          </a:prstGeom>
          <a:solidFill>
            <a:schemeClr val="accent6">
              <a:lumMod val="95000"/>
            </a:schemeClr>
          </a:solidFill>
          <a:ln w="57150">
            <a:solidFill>
              <a:schemeClr val="tx1">
                <a:lumMod val="50000"/>
              </a:schemeClr>
            </a:solidFill>
          </a:ln>
          <a:effectLst>
            <a:glow rad="127000">
              <a:schemeClr val="bg2">
                <a:lumMod val="40000"/>
                <a:lumOff val="6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Google Shape;791;p44">
            <a:extLst>
              <a:ext uri="{FF2B5EF4-FFF2-40B4-BE49-F238E27FC236}">
                <a16:creationId xmlns:a16="http://schemas.microsoft.com/office/drawing/2014/main" id="{E9148743-1027-E558-C4C0-355BF600D47F}"/>
              </a:ext>
            </a:extLst>
          </p:cNvPr>
          <p:cNvSpPr txBox="1"/>
          <p:nvPr/>
        </p:nvSpPr>
        <p:spPr>
          <a:xfrm>
            <a:off x="3010371" y="2673754"/>
            <a:ext cx="3233854" cy="1002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2400" dirty="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" name="Google Shape;792;p44">
            <a:extLst>
              <a:ext uri="{FF2B5EF4-FFF2-40B4-BE49-F238E27FC236}">
                <a16:creationId xmlns:a16="http://schemas.microsoft.com/office/drawing/2014/main" id="{7A63F923-36AD-488D-5465-4EEC9E617205}"/>
              </a:ext>
            </a:extLst>
          </p:cNvPr>
          <p:cNvPicPr preferRelativeResize="0"/>
          <p:nvPr/>
        </p:nvPicPr>
        <p:blipFill>
          <a:blip r:embed="rId5"/>
          <a:srcRect l="18650" r="18650"/>
          <a:stretch/>
        </p:blipFill>
        <p:spPr>
          <a:xfrm>
            <a:off x="4068700" y="1405470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983959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26087;p71">
            <a:extLst>
              <a:ext uri="{FF2B5EF4-FFF2-40B4-BE49-F238E27FC236}">
                <a16:creationId xmlns:a16="http://schemas.microsoft.com/office/drawing/2014/main" id="{899FD5B1-89C7-45DD-97D6-FB258CC1DD15}"/>
              </a:ext>
            </a:extLst>
          </p:cNvPr>
          <p:cNvGrpSpPr/>
          <p:nvPr/>
        </p:nvGrpSpPr>
        <p:grpSpPr>
          <a:xfrm>
            <a:off x="19843" y="3915037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5" name="Google Shape;26088;p71">
              <a:extLst>
                <a:ext uri="{FF2B5EF4-FFF2-40B4-BE49-F238E27FC236}">
                  <a16:creationId xmlns:a16="http://schemas.microsoft.com/office/drawing/2014/main" id="{B1D023E4-5EBB-4736-AAC2-416101A50271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089;p71">
              <a:extLst>
                <a:ext uri="{FF2B5EF4-FFF2-40B4-BE49-F238E27FC236}">
                  <a16:creationId xmlns:a16="http://schemas.microsoft.com/office/drawing/2014/main" id="{A186D09F-12F7-4697-9553-914BEDD2BFB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090;p71">
              <a:extLst>
                <a:ext uri="{FF2B5EF4-FFF2-40B4-BE49-F238E27FC236}">
                  <a16:creationId xmlns:a16="http://schemas.microsoft.com/office/drawing/2014/main" id="{16F8FFFD-1923-4FA1-8F94-29C807588F9C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091;p71">
              <a:extLst>
                <a:ext uri="{FF2B5EF4-FFF2-40B4-BE49-F238E27FC236}">
                  <a16:creationId xmlns:a16="http://schemas.microsoft.com/office/drawing/2014/main" id="{7C71D5F5-6F09-464F-AA6B-AE83674A961A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92;p71">
              <a:extLst>
                <a:ext uri="{FF2B5EF4-FFF2-40B4-BE49-F238E27FC236}">
                  <a16:creationId xmlns:a16="http://schemas.microsoft.com/office/drawing/2014/main" id="{FA64F72B-E5A7-4FE4-AE49-FA30F7C3EAC2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3;p71">
              <a:extLst>
                <a:ext uri="{FF2B5EF4-FFF2-40B4-BE49-F238E27FC236}">
                  <a16:creationId xmlns:a16="http://schemas.microsoft.com/office/drawing/2014/main" id="{673B1010-845E-4A44-87FC-E976392AF718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6087;p71">
            <a:extLst>
              <a:ext uri="{FF2B5EF4-FFF2-40B4-BE49-F238E27FC236}">
                <a16:creationId xmlns:a16="http://schemas.microsoft.com/office/drawing/2014/main" id="{568FCF31-AE96-4575-B422-1262E2A85D2F}"/>
              </a:ext>
            </a:extLst>
          </p:cNvPr>
          <p:cNvGrpSpPr/>
          <p:nvPr/>
        </p:nvGrpSpPr>
        <p:grpSpPr>
          <a:xfrm>
            <a:off x="172243" y="4067437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30" name="Google Shape;26088;p71">
              <a:extLst>
                <a:ext uri="{FF2B5EF4-FFF2-40B4-BE49-F238E27FC236}">
                  <a16:creationId xmlns:a16="http://schemas.microsoft.com/office/drawing/2014/main" id="{0B497697-A429-4471-861A-983A7E301F92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089;p71">
              <a:extLst>
                <a:ext uri="{FF2B5EF4-FFF2-40B4-BE49-F238E27FC236}">
                  <a16:creationId xmlns:a16="http://schemas.microsoft.com/office/drawing/2014/main" id="{AFB3E4BF-9645-45E9-99E4-0F3E86C5EE0F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090;p71">
              <a:extLst>
                <a:ext uri="{FF2B5EF4-FFF2-40B4-BE49-F238E27FC236}">
                  <a16:creationId xmlns:a16="http://schemas.microsoft.com/office/drawing/2014/main" id="{F3066A97-9F79-4864-B151-7739BD289892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091;p71">
              <a:extLst>
                <a:ext uri="{FF2B5EF4-FFF2-40B4-BE49-F238E27FC236}">
                  <a16:creationId xmlns:a16="http://schemas.microsoft.com/office/drawing/2014/main" id="{EEFCC36C-722A-489B-B76F-79E8E5622A8D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6092;p71">
              <a:extLst>
                <a:ext uri="{FF2B5EF4-FFF2-40B4-BE49-F238E27FC236}">
                  <a16:creationId xmlns:a16="http://schemas.microsoft.com/office/drawing/2014/main" id="{D4DEF5A2-2642-4B6B-9103-9297C629E79B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093;p71">
              <a:extLst>
                <a:ext uri="{FF2B5EF4-FFF2-40B4-BE49-F238E27FC236}">
                  <a16:creationId xmlns:a16="http://schemas.microsoft.com/office/drawing/2014/main" id="{70FCC08F-F14B-4873-910B-50804B99DC00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26087;p71">
            <a:extLst>
              <a:ext uri="{FF2B5EF4-FFF2-40B4-BE49-F238E27FC236}">
                <a16:creationId xmlns:a16="http://schemas.microsoft.com/office/drawing/2014/main" id="{DB0C9A52-B302-4E57-9C4B-F23F9974CF44}"/>
              </a:ext>
            </a:extLst>
          </p:cNvPr>
          <p:cNvGrpSpPr/>
          <p:nvPr/>
        </p:nvGrpSpPr>
        <p:grpSpPr>
          <a:xfrm>
            <a:off x="6372122" y="125481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40" name="Google Shape;26088;p71">
              <a:extLst>
                <a:ext uri="{FF2B5EF4-FFF2-40B4-BE49-F238E27FC236}">
                  <a16:creationId xmlns:a16="http://schemas.microsoft.com/office/drawing/2014/main" id="{1D49262C-5C42-4848-8168-A866C0E75B1A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089;p71">
              <a:extLst>
                <a:ext uri="{FF2B5EF4-FFF2-40B4-BE49-F238E27FC236}">
                  <a16:creationId xmlns:a16="http://schemas.microsoft.com/office/drawing/2014/main" id="{F231B1AA-E406-47E9-BAB0-E3A91C951812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090;p71">
              <a:extLst>
                <a:ext uri="{FF2B5EF4-FFF2-40B4-BE49-F238E27FC236}">
                  <a16:creationId xmlns:a16="http://schemas.microsoft.com/office/drawing/2014/main" id="{2135ACE3-9FB6-45CF-B7C6-34A51048526B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6091;p71">
              <a:extLst>
                <a:ext uri="{FF2B5EF4-FFF2-40B4-BE49-F238E27FC236}">
                  <a16:creationId xmlns:a16="http://schemas.microsoft.com/office/drawing/2014/main" id="{040D26DF-C7D7-477F-A970-2A750331AC95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6092;p71">
              <a:extLst>
                <a:ext uri="{FF2B5EF4-FFF2-40B4-BE49-F238E27FC236}">
                  <a16:creationId xmlns:a16="http://schemas.microsoft.com/office/drawing/2014/main" id="{4D107690-E3BB-4D03-9638-82D305AA17BE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6093;p71">
              <a:extLst>
                <a:ext uri="{FF2B5EF4-FFF2-40B4-BE49-F238E27FC236}">
                  <a16:creationId xmlns:a16="http://schemas.microsoft.com/office/drawing/2014/main" id="{7BA06D82-3746-4C17-B565-340A90B350B6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2AB749E-DFD5-A425-F092-0784DBECF185}"/>
              </a:ext>
            </a:extLst>
          </p:cNvPr>
          <p:cNvSpPr txBox="1"/>
          <p:nvPr/>
        </p:nvSpPr>
        <p:spPr>
          <a:xfrm>
            <a:off x="2390681" y="0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811006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67E389-F784-4594-AB12-A8642A8D0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51433" cy="51435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00A4D5E-2F0C-0CC5-B9E5-5CD15B1F6F01}"/>
              </a:ext>
            </a:extLst>
          </p:cNvPr>
          <p:cNvSpPr/>
          <p:nvPr/>
        </p:nvSpPr>
        <p:spPr>
          <a:xfrm>
            <a:off x="2512170" y="603019"/>
            <a:ext cx="4058701" cy="3754582"/>
          </a:xfrm>
          <a:prstGeom prst="roundRect">
            <a:avLst/>
          </a:prstGeom>
          <a:solidFill>
            <a:schemeClr val="accent6">
              <a:lumMod val="95000"/>
            </a:schemeClr>
          </a:solidFill>
          <a:ln w="57150">
            <a:solidFill>
              <a:schemeClr val="tx1">
                <a:lumMod val="50000"/>
              </a:schemeClr>
            </a:solidFill>
          </a:ln>
          <a:effectLst>
            <a:glow rad="127000">
              <a:schemeClr val="bg2">
                <a:lumMod val="40000"/>
                <a:lumOff val="6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Google Shape;791;p44">
            <a:extLst>
              <a:ext uri="{FF2B5EF4-FFF2-40B4-BE49-F238E27FC236}">
                <a16:creationId xmlns:a16="http://schemas.microsoft.com/office/drawing/2014/main" id="{E9148743-1027-E558-C4C0-355BF600D47F}"/>
              </a:ext>
            </a:extLst>
          </p:cNvPr>
          <p:cNvSpPr txBox="1"/>
          <p:nvPr/>
        </p:nvSpPr>
        <p:spPr>
          <a:xfrm>
            <a:off x="3034913" y="2625869"/>
            <a:ext cx="3233854" cy="1002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2400" dirty="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" name="Google Shape;792;p44">
            <a:extLst>
              <a:ext uri="{FF2B5EF4-FFF2-40B4-BE49-F238E27FC236}">
                <a16:creationId xmlns:a16="http://schemas.microsoft.com/office/drawing/2014/main" id="{7A63F923-36AD-488D-5465-4EEC9E617205}"/>
              </a:ext>
            </a:extLst>
          </p:cNvPr>
          <p:cNvPicPr preferRelativeResize="0"/>
          <p:nvPr/>
        </p:nvPicPr>
        <p:blipFill>
          <a:blip r:embed="rId4"/>
          <a:srcRect l="18650" r="18650"/>
          <a:stretch/>
        </p:blipFill>
        <p:spPr>
          <a:xfrm>
            <a:off x="4068700" y="1405470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179997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26087;p71">
            <a:extLst>
              <a:ext uri="{FF2B5EF4-FFF2-40B4-BE49-F238E27FC236}">
                <a16:creationId xmlns:a16="http://schemas.microsoft.com/office/drawing/2014/main" id="{899FD5B1-89C7-45DD-97D6-FB258CC1DD15}"/>
              </a:ext>
            </a:extLst>
          </p:cNvPr>
          <p:cNvGrpSpPr/>
          <p:nvPr/>
        </p:nvGrpSpPr>
        <p:grpSpPr>
          <a:xfrm>
            <a:off x="19843" y="3915037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5" name="Google Shape;26088;p71">
              <a:extLst>
                <a:ext uri="{FF2B5EF4-FFF2-40B4-BE49-F238E27FC236}">
                  <a16:creationId xmlns:a16="http://schemas.microsoft.com/office/drawing/2014/main" id="{B1D023E4-5EBB-4736-AAC2-416101A50271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089;p71">
              <a:extLst>
                <a:ext uri="{FF2B5EF4-FFF2-40B4-BE49-F238E27FC236}">
                  <a16:creationId xmlns:a16="http://schemas.microsoft.com/office/drawing/2014/main" id="{A186D09F-12F7-4697-9553-914BEDD2BFB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090;p71">
              <a:extLst>
                <a:ext uri="{FF2B5EF4-FFF2-40B4-BE49-F238E27FC236}">
                  <a16:creationId xmlns:a16="http://schemas.microsoft.com/office/drawing/2014/main" id="{16F8FFFD-1923-4FA1-8F94-29C807588F9C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091;p71">
              <a:extLst>
                <a:ext uri="{FF2B5EF4-FFF2-40B4-BE49-F238E27FC236}">
                  <a16:creationId xmlns:a16="http://schemas.microsoft.com/office/drawing/2014/main" id="{7C71D5F5-6F09-464F-AA6B-AE83674A961A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92;p71">
              <a:extLst>
                <a:ext uri="{FF2B5EF4-FFF2-40B4-BE49-F238E27FC236}">
                  <a16:creationId xmlns:a16="http://schemas.microsoft.com/office/drawing/2014/main" id="{FA64F72B-E5A7-4FE4-AE49-FA30F7C3EAC2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3;p71">
              <a:extLst>
                <a:ext uri="{FF2B5EF4-FFF2-40B4-BE49-F238E27FC236}">
                  <a16:creationId xmlns:a16="http://schemas.microsoft.com/office/drawing/2014/main" id="{673B1010-845E-4A44-87FC-E976392AF718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6087;p71">
            <a:extLst>
              <a:ext uri="{FF2B5EF4-FFF2-40B4-BE49-F238E27FC236}">
                <a16:creationId xmlns:a16="http://schemas.microsoft.com/office/drawing/2014/main" id="{568FCF31-AE96-4575-B422-1262E2A85D2F}"/>
              </a:ext>
            </a:extLst>
          </p:cNvPr>
          <p:cNvGrpSpPr/>
          <p:nvPr/>
        </p:nvGrpSpPr>
        <p:grpSpPr>
          <a:xfrm>
            <a:off x="172243" y="4067437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30" name="Google Shape;26088;p71">
              <a:extLst>
                <a:ext uri="{FF2B5EF4-FFF2-40B4-BE49-F238E27FC236}">
                  <a16:creationId xmlns:a16="http://schemas.microsoft.com/office/drawing/2014/main" id="{0B497697-A429-4471-861A-983A7E301F92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089;p71">
              <a:extLst>
                <a:ext uri="{FF2B5EF4-FFF2-40B4-BE49-F238E27FC236}">
                  <a16:creationId xmlns:a16="http://schemas.microsoft.com/office/drawing/2014/main" id="{AFB3E4BF-9645-45E9-99E4-0F3E86C5EE0F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090;p71">
              <a:extLst>
                <a:ext uri="{FF2B5EF4-FFF2-40B4-BE49-F238E27FC236}">
                  <a16:creationId xmlns:a16="http://schemas.microsoft.com/office/drawing/2014/main" id="{F3066A97-9F79-4864-B151-7739BD289892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091;p71">
              <a:extLst>
                <a:ext uri="{FF2B5EF4-FFF2-40B4-BE49-F238E27FC236}">
                  <a16:creationId xmlns:a16="http://schemas.microsoft.com/office/drawing/2014/main" id="{EEFCC36C-722A-489B-B76F-79E8E5622A8D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6092;p71">
              <a:extLst>
                <a:ext uri="{FF2B5EF4-FFF2-40B4-BE49-F238E27FC236}">
                  <a16:creationId xmlns:a16="http://schemas.microsoft.com/office/drawing/2014/main" id="{D4DEF5A2-2642-4B6B-9103-9297C629E79B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093;p71">
              <a:extLst>
                <a:ext uri="{FF2B5EF4-FFF2-40B4-BE49-F238E27FC236}">
                  <a16:creationId xmlns:a16="http://schemas.microsoft.com/office/drawing/2014/main" id="{70FCC08F-F14B-4873-910B-50804B99DC00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26087;p71">
            <a:extLst>
              <a:ext uri="{FF2B5EF4-FFF2-40B4-BE49-F238E27FC236}">
                <a16:creationId xmlns:a16="http://schemas.microsoft.com/office/drawing/2014/main" id="{DB0C9A52-B302-4E57-9C4B-F23F9974CF44}"/>
              </a:ext>
            </a:extLst>
          </p:cNvPr>
          <p:cNvGrpSpPr/>
          <p:nvPr/>
        </p:nvGrpSpPr>
        <p:grpSpPr>
          <a:xfrm>
            <a:off x="6372122" y="125481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40" name="Google Shape;26088;p71">
              <a:extLst>
                <a:ext uri="{FF2B5EF4-FFF2-40B4-BE49-F238E27FC236}">
                  <a16:creationId xmlns:a16="http://schemas.microsoft.com/office/drawing/2014/main" id="{1D49262C-5C42-4848-8168-A866C0E75B1A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089;p71">
              <a:extLst>
                <a:ext uri="{FF2B5EF4-FFF2-40B4-BE49-F238E27FC236}">
                  <a16:creationId xmlns:a16="http://schemas.microsoft.com/office/drawing/2014/main" id="{F231B1AA-E406-47E9-BAB0-E3A91C951812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090;p71">
              <a:extLst>
                <a:ext uri="{FF2B5EF4-FFF2-40B4-BE49-F238E27FC236}">
                  <a16:creationId xmlns:a16="http://schemas.microsoft.com/office/drawing/2014/main" id="{2135ACE3-9FB6-45CF-B7C6-34A51048526B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6091;p71">
              <a:extLst>
                <a:ext uri="{FF2B5EF4-FFF2-40B4-BE49-F238E27FC236}">
                  <a16:creationId xmlns:a16="http://schemas.microsoft.com/office/drawing/2014/main" id="{040D26DF-C7D7-477F-A970-2A750331AC95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6092;p71">
              <a:extLst>
                <a:ext uri="{FF2B5EF4-FFF2-40B4-BE49-F238E27FC236}">
                  <a16:creationId xmlns:a16="http://schemas.microsoft.com/office/drawing/2014/main" id="{4D107690-E3BB-4D03-9638-82D305AA17BE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6093;p71">
              <a:extLst>
                <a:ext uri="{FF2B5EF4-FFF2-40B4-BE49-F238E27FC236}">
                  <a16:creationId xmlns:a16="http://schemas.microsoft.com/office/drawing/2014/main" id="{7BA06D82-3746-4C17-B565-340A90B350B6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group of people with gears and icons&#10;&#10;Description automatically generated">
            <a:extLst>
              <a:ext uri="{FF2B5EF4-FFF2-40B4-BE49-F238E27FC236}">
                <a16:creationId xmlns:a16="http://schemas.microsoft.com/office/drawing/2014/main" id="{6B993FC2-B7EE-7935-EBB5-4C1F98274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8256" y="1461025"/>
            <a:ext cx="4665901" cy="300687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550C46D-FEC8-757D-CADE-F2B8A8186919}"/>
              </a:ext>
            </a:extLst>
          </p:cNvPr>
          <p:cNvSpPr txBox="1">
            <a:spLocks/>
          </p:cNvSpPr>
          <p:nvPr/>
        </p:nvSpPr>
        <p:spPr>
          <a:xfrm>
            <a:off x="0" y="358761"/>
            <a:ext cx="39396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45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sz="3200" dirty="0"/>
              <a:t>Procedure</a:t>
            </a:r>
          </a:p>
        </p:txBody>
      </p:sp>
    </p:spTree>
    <p:extLst>
      <p:ext uri="{BB962C8B-B14F-4D97-AF65-F5344CB8AC3E}">
        <p14:creationId xmlns:p14="http://schemas.microsoft.com/office/powerpoint/2010/main" val="391014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67E389-F784-4594-AB12-A8642A8D0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51433" cy="51435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00A4D5E-2F0C-0CC5-B9E5-5CD15B1F6F01}"/>
              </a:ext>
            </a:extLst>
          </p:cNvPr>
          <p:cNvSpPr/>
          <p:nvPr/>
        </p:nvSpPr>
        <p:spPr>
          <a:xfrm>
            <a:off x="2512170" y="603019"/>
            <a:ext cx="4058701" cy="3754582"/>
          </a:xfrm>
          <a:prstGeom prst="roundRect">
            <a:avLst/>
          </a:prstGeom>
          <a:solidFill>
            <a:schemeClr val="accent6">
              <a:lumMod val="95000"/>
            </a:schemeClr>
          </a:solidFill>
          <a:ln w="57150">
            <a:solidFill>
              <a:schemeClr val="tx1">
                <a:lumMod val="50000"/>
              </a:schemeClr>
            </a:solidFill>
          </a:ln>
          <a:effectLst>
            <a:glow rad="127000">
              <a:schemeClr val="bg2">
                <a:lumMod val="40000"/>
                <a:lumOff val="60000"/>
              </a:schemeClr>
            </a:glow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Google Shape;791;p44">
            <a:extLst>
              <a:ext uri="{FF2B5EF4-FFF2-40B4-BE49-F238E27FC236}">
                <a16:creationId xmlns:a16="http://schemas.microsoft.com/office/drawing/2014/main" id="{E9148743-1027-E558-C4C0-355BF600D47F}"/>
              </a:ext>
            </a:extLst>
          </p:cNvPr>
          <p:cNvSpPr txBox="1"/>
          <p:nvPr/>
        </p:nvSpPr>
        <p:spPr>
          <a:xfrm>
            <a:off x="3010371" y="2673754"/>
            <a:ext cx="3233854" cy="1002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spcBef>
                <a:spcPts val="400"/>
              </a:spcBef>
              <a:spcAft>
                <a:spcPts val="400"/>
              </a:spcAft>
            </a:pPr>
            <a:r>
              <a:rPr lang="en-US" sz="2400" b="1" dirty="0">
                <a:solidFill>
                  <a:schemeClr val="dk1"/>
                </a:solidFill>
                <a:latin typeface="Muli"/>
                <a:ea typeface="Muli"/>
                <a:cs typeface="Muli"/>
                <a:sym typeface="Muli"/>
              </a:rPr>
              <a:t>MD. RAKIBUL ISLAM</a:t>
            </a:r>
            <a:br>
              <a:rPr lang="en-US" sz="2400" dirty="0">
                <a:latin typeface="Muli"/>
                <a:ea typeface="Muli"/>
                <a:cs typeface="Muli"/>
                <a:sym typeface="Muli"/>
              </a:rPr>
            </a:br>
            <a:r>
              <a:rPr lang="en-US" sz="1800" dirty="0">
                <a:solidFill>
                  <a:schemeClr val="dk2"/>
                </a:solidFill>
                <a:latin typeface="Muli"/>
                <a:ea typeface="Muli"/>
                <a:cs typeface="Muli"/>
                <a:sym typeface="Muli"/>
              </a:rPr>
              <a:t>22-46609-1</a:t>
            </a:r>
            <a:endParaRPr lang="en-US" sz="1200" dirty="0">
              <a:solidFill>
                <a:schemeClr val="dk2"/>
              </a:solidFill>
              <a:latin typeface="Muli"/>
              <a:ea typeface="Muli"/>
              <a:cs typeface="Muli"/>
              <a:sym typeface="Muli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sz="2400" dirty="0"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" name="Google Shape;792;p44">
            <a:extLst>
              <a:ext uri="{FF2B5EF4-FFF2-40B4-BE49-F238E27FC236}">
                <a16:creationId xmlns:a16="http://schemas.microsoft.com/office/drawing/2014/main" id="{7A63F923-36AD-488D-5465-4EEC9E617205}"/>
              </a:ext>
            </a:extLst>
          </p:cNvPr>
          <p:cNvPicPr preferRelativeResize="0"/>
          <p:nvPr/>
        </p:nvPicPr>
        <p:blipFill>
          <a:blip r:embed="rId4"/>
          <a:srcRect l="18650" r="18650"/>
          <a:stretch/>
        </p:blipFill>
        <p:spPr>
          <a:xfrm>
            <a:off x="4068700" y="1405470"/>
            <a:ext cx="1166280" cy="1166280"/>
          </a:xfrm>
          <a:prstGeom prst="ellipse">
            <a:avLst/>
          </a:prstGeom>
          <a:noFill/>
          <a:ln>
            <a:noFill/>
          </a:ln>
          <a:effectLst>
            <a:glow rad="127000">
              <a:schemeClr val="accent1">
                <a:alpha val="35000"/>
              </a:schemeClr>
            </a:glow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669240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oogle Shape;26087;p71">
            <a:extLst>
              <a:ext uri="{FF2B5EF4-FFF2-40B4-BE49-F238E27FC236}">
                <a16:creationId xmlns:a16="http://schemas.microsoft.com/office/drawing/2014/main" id="{899FD5B1-89C7-45DD-97D6-FB258CC1DD15}"/>
              </a:ext>
            </a:extLst>
          </p:cNvPr>
          <p:cNvGrpSpPr/>
          <p:nvPr/>
        </p:nvGrpSpPr>
        <p:grpSpPr>
          <a:xfrm>
            <a:off x="19843" y="3915037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15" name="Google Shape;26088;p71">
              <a:extLst>
                <a:ext uri="{FF2B5EF4-FFF2-40B4-BE49-F238E27FC236}">
                  <a16:creationId xmlns:a16="http://schemas.microsoft.com/office/drawing/2014/main" id="{B1D023E4-5EBB-4736-AAC2-416101A50271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089;p71">
              <a:extLst>
                <a:ext uri="{FF2B5EF4-FFF2-40B4-BE49-F238E27FC236}">
                  <a16:creationId xmlns:a16="http://schemas.microsoft.com/office/drawing/2014/main" id="{A186D09F-12F7-4697-9553-914BEDD2BFB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090;p71">
              <a:extLst>
                <a:ext uri="{FF2B5EF4-FFF2-40B4-BE49-F238E27FC236}">
                  <a16:creationId xmlns:a16="http://schemas.microsoft.com/office/drawing/2014/main" id="{16F8FFFD-1923-4FA1-8F94-29C807588F9C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091;p71">
              <a:extLst>
                <a:ext uri="{FF2B5EF4-FFF2-40B4-BE49-F238E27FC236}">
                  <a16:creationId xmlns:a16="http://schemas.microsoft.com/office/drawing/2014/main" id="{7C71D5F5-6F09-464F-AA6B-AE83674A961A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092;p71">
              <a:extLst>
                <a:ext uri="{FF2B5EF4-FFF2-40B4-BE49-F238E27FC236}">
                  <a16:creationId xmlns:a16="http://schemas.microsoft.com/office/drawing/2014/main" id="{FA64F72B-E5A7-4FE4-AE49-FA30F7C3EAC2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093;p71">
              <a:extLst>
                <a:ext uri="{FF2B5EF4-FFF2-40B4-BE49-F238E27FC236}">
                  <a16:creationId xmlns:a16="http://schemas.microsoft.com/office/drawing/2014/main" id="{673B1010-845E-4A44-87FC-E976392AF718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6087;p71">
            <a:extLst>
              <a:ext uri="{FF2B5EF4-FFF2-40B4-BE49-F238E27FC236}">
                <a16:creationId xmlns:a16="http://schemas.microsoft.com/office/drawing/2014/main" id="{568FCF31-AE96-4575-B422-1262E2A85D2F}"/>
              </a:ext>
            </a:extLst>
          </p:cNvPr>
          <p:cNvGrpSpPr/>
          <p:nvPr/>
        </p:nvGrpSpPr>
        <p:grpSpPr>
          <a:xfrm>
            <a:off x="172243" y="4067437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30" name="Google Shape;26088;p71">
              <a:extLst>
                <a:ext uri="{FF2B5EF4-FFF2-40B4-BE49-F238E27FC236}">
                  <a16:creationId xmlns:a16="http://schemas.microsoft.com/office/drawing/2014/main" id="{0B497697-A429-4471-861A-983A7E301F92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089;p71">
              <a:extLst>
                <a:ext uri="{FF2B5EF4-FFF2-40B4-BE49-F238E27FC236}">
                  <a16:creationId xmlns:a16="http://schemas.microsoft.com/office/drawing/2014/main" id="{AFB3E4BF-9645-45E9-99E4-0F3E86C5EE0F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090;p71">
              <a:extLst>
                <a:ext uri="{FF2B5EF4-FFF2-40B4-BE49-F238E27FC236}">
                  <a16:creationId xmlns:a16="http://schemas.microsoft.com/office/drawing/2014/main" id="{F3066A97-9F79-4864-B151-7739BD289892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091;p71">
              <a:extLst>
                <a:ext uri="{FF2B5EF4-FFF2-40B4-BE49-F238E27FC236}">
                  <a16:creationId xmlns:a16="http://schemas.microsoft.com/office/drawing/2014/main" id="{EEFCC36C-722A-489B-B76F-79E8E5622A8D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6092;p71">
              <a:extLst>
                <a:ext uri="{FF2B5EF4-FFF2-40B4-BE49-F238E27FC236}">
                  <a16:creationId xmlns:a16="http://schemas.microsoft.com/office/drawing/2014/main" id="{D4DEF5A2-2642-4B6B-9103-9297C629E79B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6093;p71">
              <a:extLst>
                <a:ext uri="{FF2B5EF4-FFF2-40B4-BE49-F238E27FC236}">
                  <a16:creationId xmlns:a16="http://schemas.microsoft.com/office/drawing/2014/main" id="{70FCC08F-F14B-4873-910B-50804B99DC00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26087;p71">
            <a:extLst>
              <a:ext uri="{FF2B5EF4-FFF2-40B4-BE49-F238E27FC236}">
                <a16:creationId xmlns:a16="http://schemas.microsoft.com/office/drawing/2014/main" id="{DB0C9A52-B302-4E57-9C4B-F23F9974CF44}"/>
              </a:ext>
            </a:extLst>
          </p:cNvPr>
          <p:cNvGrpSpPr/>
          <p:nvPr/>
        </p:nvGrpSpPr>
        <p:grpSpPr>
          <a:xfrm>
            <a:off x="6372122" y="125481"/>
            <a:ext cx="2767835" cy="1183672"/>
            <a:chOff x="732422" y="2990152"/>
            <a:chExt cx="1337773" cy="572102"/>
          </a:xfrm>
          <a:solidFill>
            <a:schemeClr val="bg2">
              <a:lumMod val="75000"/>
            </a:schemeClr>
          </a:solidFill>
        </p:grpSpPr>
        <p:sp>
          <p:nvSpPr>
            <p:cNvPr id="40" name="Google Shape;26088;p71">
              <a:extLst>
                <a:ext uri="{FF2B5EF4-FFF2-40B4-BE49-F238E27FC236}">
                  <a16:creationId xmlns:a16="http://schemas.microsoft.com/office/drawing/2014/main" id="{1D49262C-5C42-4848-8168-A866C0E75B1A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6089;p71">
              <a:extLst>
                <a:ext uri="{FF2B5EF4-FFF2-40B4-BE49-F238E27FC236}">
                  <a16:creationId xmlns:a16="http://schemas.microsoft.com/office/drawing/2014/main" id="{F231B1AA-E406-47E9-BAB0-E3A91C951812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6090;p71">
              <a:extLst>
                <a:ext uri="{FF2B5EF4-FFF2-40B4-BE49-F238E27FC236}">
                  <a16:creationId xmlns:a16="http://schemas.microsoft.com/office/drawing/2014/main" id="{2135ACE3-9FB6-45CF-B7C6-34A51048526B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6091;p71">
              <a:extLst>
                <a:ext uri="{FF2B5EF4-FFF2-40B4-BE49-F238E27FC236}">
                  <a16:creationId xmlns:a16="http://schemas.microsoft.com/office/drawing/2014/main" id="{040D26DF-C7D7-477F-A970-2A750331AC95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6092;p71">
              <a:extLst>
                <a:ext uri="{FF2B5EF4-FFF2-40B4-BE49-F238E27FC236}">
                  <a16:creationId xmlns:a16="http://schemas.microsoft.com/office/drawing/2014/main" id="{4D107690-E3BB-4D03-9638-82D305AA17BE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6093;p71">
              <a:extLst>
                <a:ext uri="{FF2B5EF4-FFF2-40B4-BE49-F238E27FC236}">
                  <a16:creationId xmlns:a16="http://schemas.microsoft.com/office/drawing/2014/main" id="{7BA06D82-3746-4C17-B565-340A90B350B6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764B7279-9A1A-5BD1-D767-C83562D3B5DB}"/>
              </a:ext>
            </a:extLst>
          </p:cNvPr>
          <p:cNvSpPr txBox="1">
            <a:spLocks/>
          </p:cNvSpPr>
          <p:nvPr/>
        </p:nvSpPr>
        <p:spPr>
          <a:xfrm>
            <a:off x="0" y="270854"/>
            <a:ext cx="324083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45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Merriweather"/>
              <a:buNone/>
              <a:defRPr sz="5200" b="1" i="0" u="none" strike="noStrike" cap="none"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r>
              <a:rPr lang="en-US" sz="3200" dirty="0"/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1601008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riting History Thesis by Slidesgo">
  <a:themeElements>
    <a:clrScheme name="Simple Light">
      <a:dk1>
        <a:srgbClr val="3F3742"/>
      </a:dk1>
      <a:lt1>
        <a:srgbClr val="FFFFFF"/>
      </a:lt1>
      <a:dk2>
        <a:srgbClr val="007D85"/>
      </a:dk2>
      <a:lt2>
        <a:srgbClr val="3F3742"/>
      </a:lt2>
      <a:accent1>
        <a:srgbClr val="FFF6E0"/>
      </a:accent1>
      <a:accent2>
        <a:srgbClr val="EC8686"/>
      </a:accent2>
      <a:accent3>
        <a:srgbClr val="007D85"/>
      </a:accent3>
      <a:accent4>
        <a:srgbClr val="37313A"/>
      </a:accent4>
      <a:accent5>
        <a:srgbClr val="FFF6E0"/>
      </a:accent5>
      <a:accent6>
        <a:srgbClr val="FFFFFF"/>
      </a:accent6>
      <a:hlink>
        <a:srgbClr val="3731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1317</TotalTime>
  <Words>256</Words>
  <Application>Microsoft Office PowerPoint</Application>
  <PresentationFormat>On-screen Show (16:9)</PresentationFormat>
  <Paragraphs>44</Paragraphs>
  <Slides>20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Merriweather</vt:lpstr>
      <vt:lpstr>Times New Roman</vt:lpstr>
      <vt:lpstr>Amasis MT Pro Black</vt:lpstr>
      <vt:lpstr>Arial</vt:lpstr>
      <vt:lpstr>Aptos</vt:lpstr>
      <vt:lpstr>Livvic</vt:lpstr>
      <vt:lpstr>Algerian</vt:lpstr>
      <vt:lpstr>Muli</vt:lpstr>
      <vt:lpstr>Writing History Thesis by Slidesgo</vt:lpstr>
      <vt:lpstr>PowerPoint Presentation</vt:lpstr>
      <vt:lpstr>PowerPoint Presentation</vt:lpstr>
      <vt:lpstr>Presentators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 History Thesis</dc:title>
  <dc:creator>MD Zahidul Islam</dc:creator>
  <cp:lastModifiedBy>MD. SADMAN SHABAL SHOPAN</cp:lastModifiedBy>
  <cp:revision>72</cp:revision>
  <dcterms:modified xsi:type="dcterms:W3CDTF">2024-05-07T17:38:51Z</dcterms:modified>
</cp:coreProperties>
</file>